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9"/>
  </p:notesMasterIdLst>
  <p:handoutMasterIdLst>
    <p:handoutMasterId r:id="rId20"/>
  </p:handoutMasterIdLst>
  <p:sldIdLst>
    <p:sldId id="350" r:id="rId5"/>
    <p:sldId id="352" r:id="rId6"/>
    <p:sldId id="361" r:id="rId7"/>
    <p:sldId id="365" r:id="rId8"/>
    <p:sldId id="366" r:id="rId9"/>
    <p:sldId id="367" r:id="rId10"/>
    <p:sldId id="368" r:id="rId11"/>
    <p:sldId id="370" r:id="rId12"/>
    <p:sldId id="371" r:id="rId13"/>
    <p:sldId id="372" r:id="rId14"/>
    <p:sldId id="373" r:id="rId15"/>
    <p:sldId id="374" r:id="rId16"/>
    <p:sldId id="375" r:id="rId17"/>
    <p:sldId id="34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400"/>
              <a:t>Vaccinated</a:t>
            </a:r>
            <a:r>
              <a:rPr lang="en-IN" sz="2400" baseline="0"/>
              <a:t> Individuals </a:t>
            </a:r>
            <a:endParaRPr lang="en-IN" sz="2400"/>
          </a:p>
        </c:rich>
      </c:tx>
      <c:layout>
        <c:manualLayout>
          <c:xMode val="edge"/>
          <c:yMode val="edge"/>
          <c:x val="0.33421777357459403"/>
          <c:y val="8.90554685842810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solidFill>
          <a:schemeClr val="accent4">
            <a:lumMod val="40000"/>
            <a:lumOff val="60000"/>
          </a:schemeClr>
        </a:solidFill>
        <a:ln>
          <a:noFill/>
        </a:ln>
        <a:effectLst/>
        <a:sp3d/>
      </c:spPr>
    </c:floor>
    <c:sideWall>
      <c:thickness val="0"/>
      <c:spPr>
        <a:solidFill>
          <a:schemeClr val="accent4">
            <a:lumMod val="40000"/>
            <a:lumOff val="60000"/>
          </a:schemeClr>
        </a:solidFill>
        <a:ln>
          <a:noFill/>
        </a:ln>
        <a:effectLst/>
        <a:sp3d/>
      </c:spPr>
    </c:sideWall>
    <c:backWall>
      <c:thickness val="0"/>
      <c:spPr>
        <a:solidFill>
          <a:schemeClr val="accent4">
            <a:lumMod val="40000"/>
            <a:lumOff val="60000"/>
          </a:schemeClr>
        </a:solidFill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840084097428113"/>
          <c:y val="0.1718408545652598"/>
          <c:w val="0.73424313540846675"/>
          <c:h val="0.73579556145016323"/>
        </c:manualLayout>
      </c:layout>
      <c:bar3DChart>
        <c:barDir val="col"/>
        <c:grouping val="standar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9A60-4F78-83FA-86374383CB1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9A60-4F78-83FA-86374383CB1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9A60-4F78-83FA-86374383CB1A}"/>
              </c:ext>
            </c:extLst>
          </c:dPt>
          <c:cat>
            <c:strRef>
              <c:f>Sheet3!$AM$2:$AO$2</c:f>
              <c:strCache>
                <c:ptCount val="3"/>
                <c:pt idx="0">
                  <c:v>Male(Individuals Vaccinated)</c:v>
                </c:pt>
                <c:pt idx="1">
                  <c:v>Female(Individuals Vaccinated)</c:v>
                </c:pt>
                <c:pt idx="2">
                  <c:v>Transgender(Individuals Vaccinated)</c:v>
                </c:pt>
              </c:strCache>
              <c:extLst/>
            </c:strRef>
          </c:cat>
          <c:val>
            <c:numRef>
              <c:f>Sheet3!$AM$3:$AO$3</c:f>
              <c:numCache>
                <c:formatCode>0</c:formatCode>
                <c:ptCount val="3"/>
                <c:pt idx="0">
                  <c:v>63266613</c:v>
                </c:pt>
                <c:pt idx="1">
                  <c:v>57980903</c:v>
                </c:pt>
                <c:pt idx="2">
                  <c:v>15771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6-9A60-4F78-83FA-86374383CB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49020768"/>
        <c:axId val="649018272"/>
        <c:axId val="717317616"/>
      </c:bar3DChart>
      <c:catAx>
        <c:axId val="64902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018272"/>
        <c:crosses val="autoZero"/>
        <c:auto val="1"/>
        <c:lblAlgn val="ctr"/>
        <c:lblOffset val="100"/>
        <c:noMultiLvlLbl val="0"/>
      </c:catAx>
      <c:valAx>
        <c:axId val="649018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Number of Individuals</a:t>
                </a:r>
                <a:r>
                  <a:rPr lang="en-IN" sz="2400" baseline="0"/>
                  <a:t> </a:t>
                </a:r>
                <a:r>
                  <a:rPr lang="en-IN" sz="1600" baseline="0"/>
                  <a:t>Vaccinated</a:t>
                </a:r>
                <a:endParaRPr lang="en-IN" sz="2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020768"/>
        <c:crosses val="autoZero"/>
        <c:crossBetween val="between"/>
      </c:valAx>
      <c:serAx>
        <c:axId val="71731761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018272"/>
        <c:crosses val="autoZero"/>
      </c:ser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Total Doses Administered - India</a:t>
            </a:r>
          </a:p>
        </c:rich>
      </c:tx>
      <c:layout>
        <c:manualLayout>
          <c:xMode val="edge"/>
          <c:yMode val="edge"/>
          <c:x val="0.29032070587297354"/>
          <c:y val="5.66716618263606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864630170350579"/>
          <c:y val="0.23287948507532868"/>
          <c:w val="0.83011166633910338"/>
          <c:h val="0.66658439761951249"/>
        </c:manualLayout>
      </c:layout>
      <c:lineChart>
        <c:grouping val="standard"/>
        <c:varyColors val="0"/>
        <c:ser>
          <c:idx val="0"/>
          <c:order val="0"/>
          <c:tx>
            <c:strRef>
              <c:f>Sheet3!$AC$1</c:f>
              <c:strCache>
                <c:ptCount val="1"/>
                <c:pt idx="0">
                  <c:v>Total Doses Administered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Sheet3!$AB$2:$AB$103</c:f>
              <c:numCache>
                <c:formatCode>m/d/yyyy</c:formatCode>
                <c:ptCount val="102"/>
                <c:pt idx="0">
                  <c:v>44212</c:v>
                </c:pt>
                <c:pt idx="1">
                  <c:v>44213</c:v>
                </c:pt>
                <c:pt idx="2">
                  <c:v>44214</c:v>
                </c:pt>
                <c:pt idx="3">
                  <c:v>44215</c:v>
                </c:pt>
                <c:pt idx="4">
                  <c:v>44216</c:v>
                </c:pt>
                <c:pt idx="5">
                  <c:v>44217</c:v>
                </c:pt>
                <c:pt idx="6">
                  <c:v>44218</c:v>
                </c:pt>
                <c:pt idx="7">
                  <c:v>44219</c:v>
                </c:pt>
                <c:pt idx="8">
                  <c:v>44220</c:v>
                </c:pt>
                <c:pt idx="9">
                  <c:v>44221</c:v>
                </c:pt>
                <c:pt idx="10">
                  <c:v>44222</c:v>
                </c:pt>
                <c:pt idx="11">
                  <c:v>44223</c:v>
                </c:pt>
                <c:pt idx="12">
                  <c:v>44224</c:v>
                </c:pt>
                <c:pt idx="13">
                  <c:v>44225</c:v>
                </c:pt>
                <c:pt idx="14">
                  <c:v>44226</c:v>
                </c:pt>
                <c:pt idx="15">
                  <c:v>44227</c:v>
                </c:pt>
                <c:pt idx="16">
                  <c:v>44228</c:v>
                </c:pt>
                <c:pt idx="17">
                  <c:v>44229</c:v>
                </c:pt>
                <c:pt idx="18">
                  <c:v>44230</c:v>
                </c:pt>
                <c:pt idx="19">
                  <c:v>44231</c:v>
                </c:pt>
                <c:pt idx="20">
                  <c:v>44232</c:v>
                </c:pt>
                <c:pt idx="21">
                  <c:v>44233</c:v>
                </c:pt>
                <c:pt idx="22">
                  <c:v>44234</c:v>
                </c:pt>
                <c:pt idx="23">
                  <c:v>44235</c:v>
                </c:pt>
                <c:pt idx="24">
                  <c:v>44236</c:v>
                </c:pt>
                <c:pt idx="25">
                  <c:v>44237</c:v>
                </c:pt>
                <c:pt idx="26">
                  <c:v>44238</c:v>
                </c:pt>
                <c:pt idx="27">
                  <c:v>44239</c:v>
                </c:pt>
                <c:pt idx="28">
                  <c:v>44240</c:v>
                </c:pt>
                <c:pt idx="29">
                  <c:v>44241</c:v>
                </c:pt>
                <c:pt idx="30">
                  <c:v>44242</c:v>
                </c:pt>
                <c:pt idx="31">
                  <c:v>44243</c:v>
                </c:pt>
                <c:pt idx="32">
                  <c:v>44244</c:v>
                </c:pt>
                <c:pt idx="33">
                  <c:v>44245</c:v>
                </c:pt>
                <c:pt idx="34">
                  <c:v>44246</c:v>
                </c:pt>
                <c:pt idx="35">
                  <c:v>44247</c:v>
                </c:pt>
                <c:pt idx="36">
                  <c:v>44248</c:v>
                </c:pt>
                <c:pt idx="37">
                  <c:v>44249</c:v>
                </c:pt>
                <c:pt idx="38">
                  <c:v>44250</c:v>
                </c:pt>
                <c:pt idx="39">
                  <c:v>44251</c:v>
                </c:pt>
                <c:pt idx="40">
                  <c:v>44252</c:v>
                </c:pt>
                <c:pt idx="41">
                  <c:v>44253</c:v>
                </c:pt>
                <c:pt idx="42">
                  <c:v>44254</c:v>
                </c:pt>
                <c:pt idx="43">
                  <c:v>44255</c:v>
                </c:pt>
                <c:pt idx="44">
                  <c:v>44256</c:v>
                </c:pt>
                <c:pt idx="45">
                  <c:v>44257</c:v>
                </c:pt>
                <c:pt idx="46">
                  <c:v>44258</c:v>
                </c:pt>
                <c:pt idx="47">
                  <c:v>44259</c:v>
                </c:pt>
                <c:pt idx="48">
                  <c:v>44260</c:v>
                </c:pt>
                <c:pt idx="49">
                  <c:v>44261</c:v>
                </c:pt>
                <c:pt idx="50">
                  <c:v>44262</c:v>
                </c:pt>
                <c:pt idx="51">
                  <c:v>44263</c:v>
                </c:pt>
                <c:pt idx="52">
                  <c:v>44264</c:v>
                </c:pt>
                <c:pt idx="53">
                  <c:v>44265</c:v>
                </c:pt>
                <c:pt idx="54">
                  <c:v>44266</c:v>
                </c:pt>
                <c:pt idx="55">
                  <c:v>44267</c:v>
                </c:pt>
                <c:pt idx="56">
                  <c:v>44268</c:v>
                </c:pt>
                <c:pt idx="57">
                  <c:v>44269</c:v>
                </c:pt>
                <c:pt idx="58">
                  <c:v>44270</c:v>
                </c:pt>
                <c:pt idx="59">
                  <c:v>44271</c:v>
                </c:pt>
                <c:pt idx="60">
                  <c:v>44272</c:v>
                </c:pt>
                <c:pt idx="61">
                  <c:v>44273</c:v>
                </c:pt>
                <c:pt idx="62">
                  <c:v>44274</c:v>
                </c:pt>
                <c:pt idx="63">
                  <c:v>44275</c:v>
                </c:pt>
                <c:pt idx="64">
                  <c:v>44276</c:v>
                </c:pt>
                <c:pt idx="65">
                  <c:v>44277</c:v>
                </c:pt>
                <c:pt idx="66">
                  <c:v>44278</c:v>
                </c:pt>
                <c:pt idx="67">
                  <c:v>44279</c:v>
                </c:pt>
                <c:pt idx="68">
                  <c:v>44280</c:v>
                </c:pt>
                <c:pt idx="69">
                  <c:v>44281</c:v>
                </c:pt>
                <c:pt idx="70">
                  <c:v>44282</c:v>
                </c:pt>
                <c:pt idx="71">
                  <c:v>44283</c:v>
                </c:pt>
                <c:pt idx="72">
                  <c:v>44284</c:v>
                </c:pt>
                <c:pt idx="73">
                  <c:v>44285</c:v>
                </c:pt>
                <c:pt idx="74">
                  <c:v>44286</c:v>
                </c:pt>
                <c:pt idx="75">
                  <c:v>44287</c:v>
                </c:pt>
                <c:pt idx="76">
                  <c:v>44288</c:v>
                </c:pt>
                <c:pt idx="77">
                  <c:v>44289</c:v>
                </c:pt>
                <c:pt idx="78">
                  <c:v>44290</c:v>
                </c:pt>
                <c:pt idx="79">
                  <c:v>44291</c:v>
                </c:pt>
                <c:pt idx="80">
                  <c:v>44292</c:v>
                </c:pt>
                <c:pt idx="81">
                  <c:v>44293</c:v>
                </c:pt>
                <c:pt idx="82">
                  <c:v>44294</c:v>
                </c:pt>
                <c:pt idx="83">
                  <c:v>44295</c:v>
                </c:pt>
                <c:pt idx="84">
                  <c:v>44296</c:v>
                </c:pt>
                <c:pt idx="85">
                  <c:v>44297</c:v>
                </c:pt>
                <c:pt idx="86">
                  <c:v>44298</c:v>
                </c:pt>
                <c:pt idx="87">
                  <c:v>44299</c:v>
                </c:pt>
                <c:pt idx="88">
                  <c:v>44300</c:v>
                </c:pt>
                <c:pt idx="89">
                  <c:v>44301</c:v>
                </c:pt>
                <c:pt idx="90">
                  <c:v>44302</c:v>
                </c:pt>
                <c:pt idx="91">
                  <c:v>44303</c:v>
                </c:pt>
                <c:pt idx="92">
                  <c:v>44304</c:v>
                </c:pt>
                <c:pt idx="93">
                  <c:v>44305</c:v>
                </c:pt>
                <c:pt idx="94">
                  <c:v>44306</c:v>
                </c:pt>
                <c:pt idx="95">
                  <c:v>44307</c:v>
                </c:pt>
                <c:pt idx="96">
                  <c:v>44308</c:v>
                </c:pt>
                <c:pt idx="97">
                  <c:v>44309</c:v>
                </c:pt>
                <c:pt idx="98">
                  <c:v>44310</c:v>
                </c:pt>
                <c:pt idx="99">
                  <c:v>44311</c:v>
                </c:pt>
                <c:pt idx="100">
                  <c:v>44312</c:v>
                </c:pt>
                <c:pt idx="101">
                  <c:v>44313</c:v>
                </c:pt>
              </c:numCache>
            </c:numRef>
          </c:cat>
          <c:val>
            <c:numRef>
              <c:f>Sheet3!$AC$2:$AC$103</c:f>
              <c:numCache>
                <c:formatCode>0</c:formatCode>
                <c:ptCount val="102"/>
                <c:pt idx="0">
                  <c:v>48276</c:v>
                </c:pt>
                <c:pt idx="1">
                  <c:v>10328</c:v>
                </c:pt>
                <c:pt idx="2">
                  <c:v>40845</c:v>
                </c:pt>
                <c:pt idx="3">
                  <c:v>96076</c:v>
                </c:pt>
                <c:pt idx="4">
                  <c:v>55755</c:v>
                </c:pt>
                <c:pt idx="5">
                  <c:v>114685</c:v>
                </c:pt>
                <c:pt idx="6">
                  <c:v>183416</c:v>
                </c:pt>
                <c:pt idx="7">
                  <c:v>209627</c:v>
                </c:pt>
                <c:pt idx="8">
                  <c:v>76050</c:v>
                </c:pt>
                <c:pt idx="9">
                  <c:v>442046</c:v>
                </c:pt>
                <c:pt idx="10">
                  <c:v>16680</c:v>
                </c:pt>
                <c:pt idx="11">
                  <c:v>432706</c:v>
                </c:pt>
                <c:pt idx="12">
                  <c:v>569001</c:v>
                </c:pt>
                <c:pt idx="13">
                  <c:v>519312</c:v>
                </c:pt>
                <c:pt idx="14">
                  <c:v>252933</c:v>
                </c:pt>
                <c:pt idx="15">
                  <c:v>59371</c:v>
                </c:pt>
                <c:pt idx="16">
                  <c:v>223158</c:v>
                </c:pt>
                <c:pt idx="17">
                  <c:v>177706</c:v>
                </c:pt>
                <c:pt idx="18">
                  <c:v>297864</c:v>
                </c:pt>
                <c:pt idx="19">
                  <c:v>488469</c:v>
                </c:pt>
                <c:pt idx="20">
                  <c:v>451620</c:v>
                </c:pt>
                <c:pt idx="21">
                  <c:v>345903</c:v>
                </c:pt>
                <c:pt idx="22">
                  <c:v>56272</c:v>
                </c:pt>
                <c:pt idx="23">
                  <c:v>447400</c:v>
                </c:pt>
                <c:pt idx="24">
                  <c:v>386975</c:v>
                </c:pt>
                <c:pt idx="25">
                  <c:v>459796</c:v>
                </c:pt>
                <c:pt idx="26">
                  <c:v>496283</c:v>
                </c:pt>
                <c:pt idx="27">
                  <c:v>465264</c:v>
                </c:pt>
                <c:pt idx="28">
                  <c:v>284394</c:v>
                </c:pt>
                <c:pt idx="29">
                  <c:v>24067</c:v>
                </c:pt>
                <c:pt idx="30">
                  <c:v>521373</c:v>
                </c:pt>
                <c:pt idx="31">
                  <c:v>323575</c:v>
                </c:pt>
                <c:pt idx="32">
                  <c:v>446013</c:v>
                </c:pt>
                <c:pt idx="33">
                  <c:v>315028</c:v>
                </c:pt>
                <c:pt idx="34">
                  <c:v>903241</c:v>
                </c:pt>
                <c:pt idx="35">
                  <c:v>377605</c:v>
                </c:pt>
                <c:pt idx="36">
                  <c:v>31899</c:v>
                </c:pt>
                <c:pt idx="37">
                  <c:v>592667</c:v>
                </c:pt>
                <c:pt idx="38">
                  <c:v>354089</c:v>
                </c:pt>
                <c:pt idx="39">
                  <c:v>445190</c:v>
                </c:pt>
                <c:pt idx="40">
                  <c:v>776116</c:v>
                </c:pt>
                <c:pt idx="41">
                  <c:v>741858</c:v>
                </c:pt>
                <c:pt idx="42">
                  <c:v>51</c:v>
                </c:pt>
                <c:pt idx="43">
                  <c:v>225</c:v>
                </c:pt>
                <c:pt idx="44">
                  <c:v>0</c:v>
                </c:pt>
                <c:pt idx="45">
                  <c:v>972746</c:v>
                </c:pt>
                <c:pt idx="46">
                  <c:v>849929</c:v>
                </c:pt>
                <c:pt idx="47">
                  <c:v>1151820</c:v>
                </c:pt>
                <c:pt idx="48">
                  <c:v>1335970</c:v>
                </c:pt>
                <c:pt idx="49">
                  <c:v>1299155</c:v>
                </c:pt>
                <c:pt idx="50">
                  <c:v>117838</c:v>
                </c:pt>
                <c:pt idx="51">
                  <c:v>1749834</c:v>
                </c:pt>
                <c:pt idx="52">
                  <c:v>1318832</c:v>
                </c:pt>
                <c:pt idx="53">
                  <c:v>1274355</c:v>
                </c:pt>
                <c:pt idx="54">
                  <c:v>331658</c:v>
                </c:pt>
                <c:pt idx="55">
                  <c:v>1924815</c:v>
                </c:pt>
                <c:pt idx="56">
                  <c:v>1457031</c:v>
                </c:pt>
                <c:pt idx="57">
                  <c:v>165453</c:v>
                </c:pt>
                <c:pt idx="58">
                  <c:v>2391303</c:v>
                </c:pt>
                <c:pt idx="59">
                  <c:v>1943520</c:v>
                </c:pt>
                <c:pt idx="60">
                  <c:v>1938828</c:v>
                </c:pt>
                <c:pt idx="61">
                  <c:v>2139205</c:v>
                </c:pt>
                <c:pt idx="62">
                  <c:v>2266687</c:v>
                </c:pt>
                <c:pt idx="63">
                  <c:v>2363015</c:v>
                </c:pt>
                <c:pt idx="64">
                  <c:v>742714</c:v>
                </c:pt>
                <c:pt idx="65">
                  <c:v>2378823</c:v>
                </c:pt>
                <c:pt idx="66">
                  <c:v>2592167</c:v>
                </c:pt>
                <c:pt idx="67">
                  <c:v>2113604</c:v>
                </c:pt>
                <c:pt idx="68">
                  <c:v>2169662</c:v>
                </c:pt>
                <c:pt idx="69">
                  <c:v>2273505</c:v>
                </c:pt>
                <c:pt idx="70">
                  <c:v>2053003</c:v>
                </c:pt>
                <c:pt idx="71">
                  <c:v>304195</c:v>
                </c:pt>
                <c:pt idx="72">
                  <c:v>545643</c:v>
                </c:pt>
                <c:pt idx="73">
                  <c:v>1637344</c:v>
                </c:pt>
                <c:pt idx="74">
                  <c:v>1812505</c:v>
                </c:pt>
                <c:pt idx="75">
                  <c:v>2359627</c:v>
                </c:pt>
                <c:pt idx="76">
                  <c:v>3243673</c:v>
                </c:pt>
                <c:pt idx="77">
                  <c:v>2739796</c:v>
                </c:pt>
                <c:pt idx="78">
                  <c:v>8886234</c:v>
                </c:pt>
                <c:pt idx="79">
                  <c:v>3034192</c:v>
                </c:pt>
                <c:pt idx="80">
                  <c:v>2625448</c:v>
                </c:pt>
                <c:pt idx="81">
                  <c:v>5035290</c:v>
                </c:pt>
                <c:pt idx="82">
                  <c:v>4780903</c:v>
                </c:pt>
                <c:pt idx="83">
                  <c:v>3701889</c:v>
                </c:pt>
                <c:pt idx="84">
                  <c:v>3485935</c:v>
                </c:pt>
                <c:pt idx="85">
                  <c:v>2931047</c:v>
                </c:pt>
                <c:pt idx="86">
                  <c:v>3970138</c:v>
                </c:pt>
                <c:pt idx="87">
                  <c:v>2627750</c:v>
                </c:pt>
                <c:pt idx="88">
                  <c:v>3314999</c:v>
                </c:pt>
                <c:pt idx="89">
                  <c:v>2684738</c:v>
                </c:pt>
                <c:pt idx="90">
                  <c:v>2707318</c:v>
                </c:pt>
                <c:pt idx="91">
                  <c:v>2666025</c:v>
                </c:pt>
                <c:pt idx="92">
                  <c:v>1235729</c:v>
                </c:pt>
                <c:pt idx="93">
                  <c:v>3250064</c:v>
                </c:pt>
                <c:pt idx="94">
                  <c:v>2971725</c:v>
                </c:pt>
                <c:pt idx="95">
                  <c:v>2217218</c:v>
                </c:pt>
                <c:pt idx="96">
                  <c:v>3108503</c:v>
                </c:pt>
                <c:pt idx="97">
                  <c:v>2903716</c:v>
                </c:pt>
                <c:pt idx="98">
                  <c:v>2527632</c:v>
                </c:pt>
                <c:pt idx="99">
                  <c:v>999217</c:v>
                </c:pt>
                <c:pt idx="100">
                  <c:v>3339774</c:v>
                </c:pt>
                <c:pt idx="101">
                  <c:v>2354286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8F3-4976-918A-4321E1EFC4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179183"/>
        <c:axId val="40180431"/>
      </c:lineChart>
      <c:dateAx>
        <c:axId val="40179183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80431"/>
        <c:crosses val="autoZero"/>
        <c:auto val="1"/>
        <c:lblOffset val="100"/>
        <c:baseTimeUnit val="days"/>
      </c:dateAx>
      <c:valAx>
        <c:axId val="40180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/>
                  <a:t>Number</a:t>
                </a:r>
                <a:r>
                  <a:rPr lang="en-IN" sz="1800" baseline="0"/>
                  <a:t> of Dose Administered </a:t>
                </a:r>
                <a:endParaRPr lang="en-IN" sz="18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79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Total Individuals Vaccinated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Total Individuals Vaccinated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Sheet4!$B$2:$B$37</c:f>
              <c:strCache>
                <c:ptCount val="36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Chandigarh</c:v>
                </c:pt>
                <c:pt idx="6">
                  <c:v>Chhattisgarh</c:v>
                </c:pt>
                <c:pt idx="7">
                  <c:v>Dadra and Nagar Haveli and Daman and Diu</c:v>
                </c:pt>
                <c:pt idx="8">
                  <c:v>Delhi</c:v>
                </c:pt>
                <c:pt idx="9">
                  <c:v>Goa</c:v>
                </c:pt>
                <c:pt idx="10">
                  <c:v>Gujarat</c:v>
                </c:pt>
                <c:pt idx="11">
                  <c:v>Haryana</c:v>
                </c:pt>
                <c:pt idx="12">
                  <c:v>Himachal Pradesh</c:v>
                </c:pt>
                <c:pt idx="13">
                  <c:v>Jammu and Kashmir</c:v>
                </c:pt>
                <c:pt idx="14">
                  <c:v>Jharkhand</c:v>
                </c:pt>
                <c:pt idx="15">
                  <c:v>Karnataka</c:v>
                </c:pt>
                <c:pt idx="16">
                  <c:v>Kerala</c:v>
                </c:pt>
                <c:pt idx="17">
                  <c:v>Ladakh</c:v>
                </c:pt>
                <c:pt idx="18">
                  <c:v>Lakshadweep</c:v>
                </c:pt>
                <c:pt idx="19">
                  <c:v>Madhya Pradesh</c:v>
                </c:pt>
                <c:pt idx="20">
                  <c:v>Maharashtra</c:v>
                </c:pt>
                <c:pt idx="21">
                  <c:v>Manipur</c:v>
                </c:pt>
                <c:pt idx="22">
                  <c:v>Meghalaya</c:v>
                </c:pt>
                <c:pt idx="23">
                  <c:v>Mizoram</c:v>
                </c:pt>
                <c:pt idx="24">
                  <c:v>Nagaland</c:v>
                </c:pt>
                <c:pt idx="25">
                  <c:v>Odisha</c:v>
                </c:pt>
                <c:pt idx="26">
                  <c:v>Puducherry</c:v>
                </c:pt>
                <c:pt idx="27">
                  <c:v>Punjab</c:v>
                </c:pt>
                <c:pt idx="28">
                  <c:v>Rajasthan</c:v>
                </c:pt>
                <c:pt idx="29">
                  <c:v>Sikkim</c:v>
                </c:pt>
                <c:pt idx="30">
                  <c:v>Tamil Nadu</c:v>
                </c:pt>
                <c:pt idx="31">
                  <c:v>Telangana</c:v>
                </c:pt>
                <c:pt idx="32">
                  <c:v>Tripura</c:v>
                </c:pt>
                <c:pt idx="33">
                  <c:v>Uttar Pradesh</c:v>
                </c:pt>
                <c:pt idx="34">
                  <c:v>Uttarakhand</c:v>
                </c:pt>
                <c:pt idx="35">
                  <c:v>West Bengal</c:v>
                </c:pt>
              </c:strCache>
            </c:strRef>
          </c:cat>
          <c:val>
            <c:numRef>
              <c:f>Sheet4!$C$2:$C$37</c:f>
              <c:numCache>
                <c:formatCode>0</c:formatCode>
                <c:ptCount val="36"/>
                <c:pt idx="0">
                  <c:v>100571</c:v>
                </c:pt>
                <c:pt idx="1">
                  <c:v>6177693</c:v>
                </c:pt>
                <c:pt idx="2">
                  <c:v>222085</c:v>
                </c:pt>
                <c:pt idx="3">
                  <c:v>2192325</c:v>
                </c:pt>
                <c:pt idx="4">
                  <c:v>6661790</c:v>
                </c:pt>
                <c:pt idx="5">
                  <c:v>190041</c:v>
                </c:pt>
                <c:pt idx="6">
                  <c:v>5438541</c:v>
                </c:pt>
                <c:pt idx="7">
                  <c:v>92300</c:v>
                </c:pt>
                <c:pt idx="8">
                  <c:v>3114832</c:v>
                </c:pt>
                <c:pt idx="9">
                  <c:v>323213</c:v>
                </c:pt>
                <c:pt idx="10">
                  <c:v>11901253</c:v>
                </c:pt>
                <c:pt idx="11">
                  <c:v>3634905</c:v>
                </c:pt>
                <c:pt idx="12">
                  <c:v>1644453</c:v>
                </c:pt>
                <c:pt idx="13">
                  <c:v>2186894</c:v>
                </c:pt>
                <c:pt idx="14">
                  <c:v>3029124</c:v>
                </c:pt>
                <c:pt idx="15">
                  <c:v>9088000</c:v>
                </c:pt>
                <c:pt idx="16">
                  <c:v>7106942</c:v>
                </c:pt>
                <c:pt idx="17">
                  <c:v>103717</c:v>
                </c:pt>
                <c:pt idx="18">
                  <c:v>21928</c:v>
                </c:pt>
                <c:pt idx="19">
                  <c:v>8010474</c:v>
                </c:pt>
                <c:pt idx="20">
                  <c:v>15321730</c:v>
                </c:pt>
                <c:pt idx="21">
                  <c:v>200674</c:v>
                </c:pt>
                <c:pt idx="22">
                  <c:v>242572</c:v>
                </c:pt>
                <c:pt idx="23">
                  <c:v>235041</c:v>
                </c:pt>
                <c:pt idx="24">
                  <c:v>183201</c:v>
                </c:pt>
                <c:pt idx="25">
                  <c:v>5691740</c:v>
                </c:pt>
                <c:pt idx="26">
                  <c:v>187897</c:v>
                </c:pt>
                <c:pt idx="27">
                  <c:v>3131430</c:v>
                </c:pt>
                <c:pt idx="28">
                  <c:v>12659945</c:v>
                </c:pt>
                <c:pt idx="29">
                  <c:v>193834</c:v>
                </c:pt>
                <c:pt idx="30">
                  <c:v>5624732</c:v>
                </c:pt>
                <c:pt idx="31">
                  <c:v>4400003</c:v>
                </c:pt>
                <c:pt idx="32">
                  <c:v>1113260</c:v>
                </c:pt>
                <c:pt idx="33">
                  <c:v>12061238</c:v>
                </c:pt>
                <c:pt idx="34">
                  <c:v>1953190</c:v>
                </c:pt>
                <c:pt idx="35">
                  <c:v>10437665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BF-4EB2-92FE-780CD5A2FA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69284240"/>
        <c:axId val="1569286736"/>
      </c:barChart>
      <c:catAx>
        <c:axId val="1569284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3600"/>
                  <a:t>States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0.4246215545912882"/>
              <c:y val="0.8078323870260143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9286736"/>
        <c:crosses val="autoZero"/>
        <c:auto val="1"/>
        <c:lblAlgn val="ctr"/>
        <c:lblOffset val="100"/>
        <c:noMultiLvlLbl val="0"/>
      </c:catAx>
      <c:valAx>
        <c:axId val="1569286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2000"/>
                  <a:t>Number</a:t>
                </a:r>
                <a:r>
                  <a:rPr lang="en-IN" sz="2000" baseline="0"/>
                  <a:t> of Individuals Vaccinated</a:t>
                </a:r>
                <a:endParaRPr lang="en-IN" sz="2000"/>
              </a:p>
            </c:rich>
          </c:tx>
          <c:layout>
            <c:manualLayout>
              <c:xMode val="edge"/>
              <c:yMode val="edge"/>
              <c:x val="1.6141304002454126E-2"/>
              <c:y val="0.1665641657560049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9284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IN" sz="1800" b="0" i="0" baseline="0">
                <a:effectLst/>
              </a:rPr>
              <a:t>Comparision of doses administered of Covishield and Covaxin</a:t>
            </a:r>
            <a:endParaRPr lang="en-IN">
              <a:effectLst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ysClr val="windowText" lastClr="000000">
                    <a:lumMod val="65000"/>
                    <a:lumOff val="35000"/>
                  </a:sysClr>
                </a:solidFill>
              </a:defRPr>
            </a:pPr>
            <a:endParaRPr lang="en-IN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Sheet3!$AI$1</c:f>
              <c:strCache>
                <c:ptCount val="1"/>
                <c:pt idx="0">
                  <c:v>Total Covaxin Administered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Sheet3!$AH$2:$AH$103</c:f>
              <c:numCache>
                <c:formatCode>m/d/yyyy</c:formatCode>
                <c:ptCount val="102"/>
                <c:pt idx="0">
                  <c:v>44212</c:v>
                </c:pt>
                <c:pt idx="1">
                  <c:v>44213</c:v>
                </c:pt>
                <c:pt idx="2">
                  <c:v>44214</c:v>
                </c:pt>
                <c:pt idx="3">
                  <c:v>44215</c:v>
                </c:pt>
                <c:pt idx="4">
                  <c:v>44216</c:v>
                </c:pt>
                <c:pt idx="5">
                  <c:v>44217</c:v>
                </c:pt>
                <c:pt idx="6">
                  <c:v>44218</c:v>
                </c:pt>
                <c:pt idx="7">
                  <c:v>44219</c:v>
                </c:pt>
                <c:pt idx="8">
                  <c:v>44220</c:v>
                </c:pt>
                <c:pt idx="9">
                  <c:v>44221</c:v>
                </c:pt>
                <c:pt idx="10">
                  <c:v>44222</c:v>
                </c:pt>
                <c:pt idx="11">
                  <c:v>44223</c:v>
                </c:pt>
                <c:pt idx="12">
                  <c:v>44224</c:v>
                </c:pt>
                <c:pt idx="13">
                  <c:v>44225</c:v>
                </c:pt>
                <c:pt idx="14">
                  <c:v>44226</c:v>
                </c:pt>
                <c:pt idx="15">
                  <c:v>44227</c:v>
                </c:pt>
                <c:pt idx="16">
                  <c:v>44228</c:v>
                </c:pt>
                <c:pt idx="17">
                  <c:v>44229</c:v>
                </c:pt>
                <c:pt idx="18">
                  <c:v>44230</c:v>
                </c:pt>
                <c:pt idx="19">
                  <c:v>44231</c:v>
                </c:pt>
                <c:pt idx="20">
                  <c:v>44232</c:v>
                </c:pt>
                <c:pt idx="21">
                  <c:v>44233</c:v>
                </c:pt>
                <c:pt idx="22">
                  <c:v>44234</c:v>
                </c:pt>
                <c:pt idx="23">
                  <c:v>44235</c:v>
                </c:pt>
                <c:pt idx="24">
                  <c:v>44236</c:v>
                </c:pt>
                <c:pt idx="25">
                  <c:v>44237</c:v>
                </c:pt>
                <c:pt idx="26">
                  <c:v>44238</c:v>
                </c:pt>
                <c:pt idx="27">
                  <c:v>44239</c:v>
                </c:pt>
                <c:pt idx="28">
                  <c:v>44240</c:v>
                </c:pt>
                <c:pt idx="29">
                  <c:v>44241</c:v>
                </c:pt>
                <c:pt idx="30">
                  <c:v>44242</c:v>
                </c:pt>
                <c:pt idx="31">
                  <c:v>44243</c:v>
                </c:pt>
                <c:pt idx="32">
                  <c:v>44244</c:v>
                </c:pt>
                <c:pt idx="33">
                  <c:v>44245</c:v>
                </c:pt>
                <c:pt idx="34">
                  <c:v>44246</c:v>
                </c:pt>
                <c:pt idx="35">
                  <c:v>44247</c:v>
                </c:pt>
                <c:pt idx="36">
                  <c:v>44248</c:v>
                </c:pt>
                <c:pt idx="37">
                  <c:v>44249</c:v>
                </c:pt>
                <c:pt idx="38">
                  <c:v>44250</c:v>
                </c:pt>
                <c:pt idx="39">
                  <c:v>44251</c:v>
                </c:pt>
                <c:pt idx="40">
                  <c:v>44252</c:v>
                </c:pt>
                <c:pt idx="41">
                  <c:v>44253</c:v>
                </c:pt>
                <c:pt idx="42">
                  <c:v>44254</c:v>
                </c:pt>
                <c:pt idx="43">
                  <c:v>44255</c:v>
                </c:pt>
                <c:pt idx="44">
                  <c:v>44256</c:v>
                </c:pt>
                <c:pt idx="45">
                  <c:v>44257</c:v>
                </c:pt>
                <c:pt idx="46">
                  <c:v>44258</c:v>
                </c:pt>
                <c:pt idx="47">
                  <c:v>44259</c:v>
                </c:pt>
                <c:pt idx="48">
                  <c:v>44260</c:v>
                </c:pt>
                <c:pt idx="49">
                  <c:v>44261</c:v>
                </c:pt>
                <c:pt idx="50">
                  <c:v>44262</c:v>
                </c:pt>
                <c:pt idx="51">
                  <c:v>44263</c:v>
                </c:pt>
                <c:pt idx="52">
                  <c:v>44264</c:v>
                </c:pt>
                <c:pt idx="53">
                  <c:v>44265</c:v>
                </c:pt>
                <c:pt idx="54">
                  <c:v>44266</c:v>
                </c:pt>
                <c:pt idx="55">
                  <c:v>44267</c:v>
                </c:pt>
                <c:pt idx="56">
                  <c:v>44268</c:v>
                </c:pt>
                <c:pt idx="57">
                  <c:v>44269</c:v>
                </c:pt>
                <c:pt idx="58">
                  <c:v>44270</c:v>
                </c:pt>
                <c:pt idx="59">
                  <c:v>44271</c:v>
                </c:pt>
                <c:pt idx="60">
                  <c:v>44272</c:v>
                </c:pt>
                <c:pt idx="61">
                  <c:v>44273</c:v>
                </c:pt>
                <c:pt idx="62">
                  <c:v>44274</c:v>
                </c:pt>
                <c:pt idx="63">
                  <c:v>44275</c:v>
                </c:pt>
                <c:pt idx="64">
                  <c:v>44276</c:v>
                </c:pt>
                <c:pt idx="65">
                  <c:v>44277</c:v>
                </c:pt>
                <c:pt idx="66">
                  <c:v>44278</c:v>
                </c:pt>
                <c:pt idx="67">
                  <c:v>44279</c:v>
                </c:pt>
                <c:pt idx="68">
                  <c:v>44280</c:v>
                </c:pt>
                <c:pt idx="69">
                  <c:v>44281</c:v>
                </c:pt>
                <c:pt idx="70">
                  <c:v>44282</c:v>
                </c:pt>
                <c:pt idx="71">
                  <c:v>44283</c:v>
                </c:pt>
                <c:pt idx="72">
                  <c:v>44284</c:v>
                </c:pt>
                <c:pt idx="73">
                  <c:v>44285</c:v>
                </c:pt>
                <c:pt idx="74">
                  <c:v>44286</c:v>
                </c:pt>
                <c:pt idx="75">
                  <c:v>44287</c:v>
                </c:pt>
                <c:pt idx="76">
                  <c:v>44288</c:v>
                </c:pt>
                <c:pt idx="77">
                  <c:v>44289</c:v>
                </c:pt>
                <c:pt idx="78">
                  <c:v>44290</c:v>
                </c:pt>
                <c:pt idx="79">
                  <c:v>44291</c:v>
                </c:pt>
                <c:pt idx="80">
                  <c:v>44292</c:v>
                </c:pt>
                <c:pt idx="81">
                  <c:v>44293</c:v>
                </c:pt>
                <c:pt idx="82">
                  <c:v>44294</c:v>
                </c:pt>
                <c:pt idx="83">
                  <c:v>44295</c:v>
                </c:pt>
                <c:pt idx="84">
                  <c:v>44296</c:v>
                </c:pt>
                <c:pt idx="85">
                  <c:v>44297</c:v>
                </c:pt>
                <c:pt idx="86">
                  <c:v>44298</c:v>
                </c:pt>
                <c:pt idx="87">
                  <c:v>44299</c:v>
                </c:pt>
                <c:pt idx="88">
                  <c:v>44300</c:v>
                </c:pt>
                <c:pt idx="89">
                  <c:v>44301</c:v>
                </c:pt>
                <c:pt idx="90">
                  <c:v>44302</c:v>
                </c:pt>
                <c:pt idx="91">
                  <c:v>44303</c:v>
                </c:pt>
                <c:pt idx="92">
                  <c:v>44304</c:v>
                </c:pt>
                <c:pt idx="93">
                  <c:v>44305</c:v>
                </c:pt>
                <c:pt idx="94">
                  <c:v>44306</c:v>
                </c:pt>
                <c:pt idx="95">
                  <c:v>44307</c:v>
                </c:pt>
                <c:pt idx="96">
                  <c:v>44308</c:v>
                </c:pt>
                <c:pt idx="97">
                  <c:v>44309</c:v>
                </c:pt>
                <c:pt idx="98">
                  <c:v>44310</c:v>
                </c:pt>
                <c:pt idx="99">
                  <c:v>44311</c:v>
                </c:pt>
                <c:pt idx="100">
                  <c:v>44312</c:v>
                </c:pt>
                <c:pt idx="101">
                  <c:v>44313</c:v>
                </c:pt>
              </c:numCache>
            </c:numRef>
          </c:cat>
          <c:val>
            <c:numRef>
              <c:f>Sheet3!$AI$2:$AI$103</c:f>
              <c:numCache>
                <c:formatCode>0</c:formatCode>
                <c:ptCount val="102"/>
                <c:pt idx="0">
                  <c:v>579</c:v>
                </c:pt>
                <c:pt idx="1">
                  <c:v>56</c:v>
                </c:pt>
                <c:pt idx="2">
                  <c:v>664</c:v>
                </c:pt>
                <c:pt idx="3">
                  <c:v>1718</c:v>
                </c:pt>
                <c:pt idx="4">
                  <c:v>929</c:v>
                </c:pt>
                <c:pt idx="5">
                  <c:v>1421</c:v>
                </c:pt>
                <c:pt idx="6">
                  <c:v>2761</c:v>
                </c:pt>
                <c:pt idx="7">
                  <c:v>3064</c:v>
                </c:pt>
                <c:pt idx="8">
                  <c:v>1964</c:v>
                </c:pt>
                <c:pt idx="9">
                  <c:v>5702</c:v>
                </c:pt>
                <c:pt idx="10">
                  <c:v>746</c:v>
                </c:pt>
                <c:pt idx="11">
                  <c:v>7773</c:v>
                </c:pt>
                <c:pt idx="12">
                  <c:v>9544</c:v>
                </c:pt>
                <c:pt idx="13">
                  <c:v>6683</c:v>
                </c:pt>
                <c:pt idx="14">
                  <c:v>4696</c:v>
                </c:pt>
                <c:pt idx="15">
                  <c:v>10590</c:v>
                </c:pt>
                <c:pt idx="16">
                  <c:v>10482</c:v>
                </c:pt>
                <c:pt idx="17">
                  <c:v>7422</c:v>
                </c:pt>
                <c:pt idx="18">
                  <c:v>9207</c:v>
                </c:pt>
                <c:pt idx="19">
                  <c:v>13014</c:v>
                </c:pt>
                <c:pt idx="20">
                  <c:v>34896</c:v>
                </c:pt>
                <c:pt idx="21">
                  <c:v>61593</c:v>
                </c:pt>
                <c:pt idx="22">
                  <c:v>10626</c:v>
                </c:pt>
                <c:pt idx="23">
                  <c:v>84655</c:v>
                </c:pt>
                <c:pt idx="24">
                  <c:v>72907</c:v>
                </c:pt>
                <c:pt idx="25">
                  <c:v>117068</c:v>
                </c:pt>
                <c:pt idx="26">
                  <c:v>128348</c:v>
                </c:pt>
                <c:pt idx="27">
                  <c:v>131409</c:v>
                </c:pt>
                <c:pt idx="28">
                  <c:v>40787</c:v>
                </c:pt>
                <c:pt idx="29">
                  <c:v>4738</c:v>
                </c:pt>
                <c:pt idx="30">
                  <c:v>39051</c:v>
                </c:pt>
                <c:pt idx="31">
                  <c:v>16319</c:v>
                </c:pt>
                <c:pt idx="32">
                  <c:v>53143</c:v>
                </c:pt>
                <c:pt idx="33">
                  <c:v>67696</c:v>
                </c:pt>
                <c:pt idx="34">
                  <c:v>41267</c:v>
                </c:pt>
                <c:pt idx="35">
                  <c:v>29652</c:v>
                </c:pt>
                <c:pt idx="36">
                  <c:v>4395</c:v>
                </c:pt>
                <c:pt idx="37">
                  <c:v>48375</c:v>
                </c:pt>
                <c:pt idx="38">
                  <c:v>34405</c:v>
                </c:pt>
                <c:pt idx="39">
                  <c:v>36475</c:v>
                </c:pt>
                <c:pt idx="40">
                  <c:v>47604</c:v>
                </c:pt>
                <c:pt idx="41">
                  <c:v>39811</c:v>
                </c:pt>
                <c:pt idx="42">
                  <c:v>0</c:v>
                </c:pt>
                <c:pt idx="43">
                  <c:v>38</c:v>
                </c:pt>
                <c:pt idx="44">
                  <c:v>0</c:v>
                </c:pt>
                <c:pt idx="45">
                  <c:v>33438</c:v>
                </c:pt>
                <c:pt idx="46">
                  <c:v>29453</c:v>
                </c:pt>
                <c:pt idx="47">
                  <c:v>38279</c:v>
                </c:pt>
                <c:pt idx="48">
                  <c:v>41455</c:v>
                </c:pt>
                <c:pt idx="49">
                  <c:v>47374</c:v>
                </c:pt>
                <c:pt idx="50">
                  <c:v>6585</c:v>
                </c:pt>
                <c:pt idx="51">
                  <c:v>54736</c:v>
                </c:pt>
                <c:pt idx="52">
                  <c:v>62236</c:v>
                </c:pt>
                <c:pt idx="53">
                  <c:v>53650</c:v>
                </c:pt>
                <c:pt idx="54">
                  <c:v>16654</c:v>
                </c:pt>
                <c:pt idx="55">
                  <c:v>82359</c:v>
                </c:pt>
                <c:pt idx="56">
                  <c:v>52389</c:v>
                </c:pt>
                <c:pt idx="57">
                  <c:v>6128</c:v>
                </c:pt>
                <c:pt idx="58">
                  <c:v>118339</c:v>
                </c:pt>
                <c:pt idx="59">
                  <c:v>121916</c:v>
                </c:pt>
                <c:pt idx="60">
                  <c:v>109034</c:v>
                </c:pt>
                <c:pt idx="61">
                  <c:v>152423</c:v>
                </c:pt>
                <c:pt idx="62">
                  <c:v>152729</c:v>
                </c:pt>
                <c:pt idx="63">
                  <c:v>216879</c:v>
                </c:pt>
                <c:pt idx="64">
                  <c:v>85690</c:v>
                </c:pt>
                <c:pt idx="65">
                  <c:v>251474</c:v>
                </c:pt>
                <c:pt idx="66">
                  <c:v>327302</c:v>
                </c:pt>
                <c:pt idx="67">
                  <c:v>294401</c:v>
                </c:pt>
                <c:pt idx="68">
                  <c:v>256530</c:v>
                </c:pt>
                <c:pt idx="69">
                  <c:v>255984</c:v>
                </c:pt>
                <c:pt idx="70">
                  <c:v>181719</c:v>
                </c:pt>
                <c:pt idx="71">
                  <c:v>17362</c:v>
                </c:pt>
                <c:pt idx="72">
                  <c:v>65721</c:v>
                </c:pt>
                <c:pt idx="73">
                  <c:v>113034</c:v>
                </c:pt>
                <c:pt idx="74">
                  <c:v>125328</c:v>
                </c:pt>
                <c:pt idx="75">
                  <c:v>156506</c:v>
                </c:pt>
                <c:pt idx="76">
                  <c:v>192652</c:v>
                </c:pt>
                <c:pt idx="77">
                  <c:v>163601</c:v>
                </c:pt>
                <c:pt idx="78">
                  <c:v>1753066</c:v>
                </c:pt>
                <c:pt idx="79">
                  <c:v>281958</c:v>
                </c:pt>
                <c:pt idx="80">
                  <c:v>256777</c:v>
                </c:pt>
                <c:pt idx="81">
                  <c:v>413099</c:v>
                </c:pt>
                <c:pt idx="82">
                  <c:v>335054</c:v>
                </c:pt>
                <c:pt idx="83">
                  <c:v>258405</c:v>
                </c:pt>
                <c:pt idx="84">
                  <c:v>252159</c:v>
                </c:pt>
                <c:pt idx="85">
                  <c:v>187701</c:v>
                </c:pt>
                <c:pt idx="86">
                  <c:v>251706</c:v>
                </c:pt>
                <c:pt idx="87">
                  <c:v>161623</c:v>
                </c:pt>
                <c:pt idx="88">
                  <c:v>353122</c:v>
                </c:pt>
                <c:pt idx="89">
                  <c:v>217900</c:v>
                </c:pt>
                <c:pt idx="90">
                  <c:v>328440</c:v>
                </c:pt>
                <c:pt idx="91">
                  <c:v>376781</c:v>
                </c:pt>
                <c:pt idx="92">
                  <c:v>156186</c:v>
                </c:pt>
                <c:pt idx="93">
                  <c:v>395141</c:v>
                </c:pt>
                <c:pt idx="94">
                  <c:v>408956</c:v>
                </c:pt>
                <c:pt idx="95">
                  <c:v>284209</c:v>
                </c:pt>
                <c:pt idx="96">
                  <c:v>376852</c:v>
                </c:pt>
                <c:pt idx="97">
                  <c:v>330359</c:v>
                </c:pt>
                <c:pt idx="98">
                  <c:v>268026</c:v>
                </c:pt>
                <c:pt idx="99">
                  <c:v>91692</c:v>
                </c:pt>
                <c:pt idx="100">
                  <c:v>260177</c:v>
                </c:pt>
                <c:pt idx="101">
                  <c:v>235523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3E-4971-99E4-CC0C13D0C67B}"/>
            </c:ext>
          </c:extLst>
        </c:ser>
        <c:ser>
          <c:idx val="1"/>
          <c:order val="1"/>
          <c:tx>
            <c:strRef>
              <c:f>Sheet3!$AJ$1</c:f>
              <c:strCache>
                <c:ptCount val="1"/>
                <c:pt idx="0">
                  <c:v>Total CoviShield Administered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Sheet3!$AH$2:$AH$103</c:f>
              <c:numCache>
                <c:formatCode>m/d/yyyy</c:formatCode>
                <c:ptCount val="102"/>
                <c:pt idx="0">
                  <c:v>44212</c:v>
                </c:pt>
                <c:pt idx="1">
                  <c:v>44213</c:v>
                </c:pt>
                <c:pt idx="2">
                  <c:v>44214</c:v>
                </c:pt>
                <c:pt idx="3">
                  <c:v>44215</c:v>
                </c:pt>
                <c:pt idx="4">
                  <c:v>44216</c:v>
                </c:pt>
                <c:pt idx="5">
                  <c:v>44217</c:v>
                </c:pt>
                <c:pt idx="6">
                  <c:v>44218</c:v>
                </c:pt>
                <c:pt idx="7">
                  <c:v>44219</c:v>
                </c:pt>
                <c:pt idx="8">
                  <c:v>44220</c:v>
                </c:pt>
                <c:pt idx="9">
                  <c:v>44221</c:v>
                </c:pt>
                <c:pt idx="10">
                  <c:v>44222</c:v>
                </c:pt>
                <c:pt idx="11">
                  <c:v>44223</c:v>
                </c:pt>
                <c:pt idx="12">
                  <c:v>44224</c:v>
                </c:pt>
                <c:pt idx="13">
                  <c:v>44225</c:v>
                </c:pt>
                <c:pt idx="14">
                  <c:v>44226</c:v>
                </c:pt>
                <c:pt idx="15">
                  <c:v>44227</c:v>
                </c:pt>
                <c:pt idx="16">
                  <c:v>44228</c:v>
                </c:pt>
                <c:pt idx="17">
                  <c:v>44229</c:v>
                </c:pt>
                <c:pt idx="18">
                  <c:v>44230</c:v>
                </c:pt>
                <c:pt idx="19">
                  <c:v>44231</c:v>
                </c:pt>
                <c:pt idx="20">
                  <c:v>44232</c:v>
                </c:pt>
                <c:pt idx="21">
                  <c:v>44233</c:v>
                </c:pt>
                <c:pt idx="22">
                  <c:v>44234</c:v>
                </c:pt>
                <c:pt idx="23">
                  <c:v>44235</c:v>
                </c:pt>
                <c:pt idx="24">
                  <c:v>44236</c:v>
                </c:pt>
                <c:pt idx="25">
                  <c:v>44237</c:v>
                </c:pt>
                <c:pt idx="26">
                  <c:v>44238</c:v>
                </c:pt>
                <c:pt idx="27">
                  <c:v>44239</c:v>
                </c:pt>
                <c:pt idx="28">
                  <c:v>44240</c:v>
                </c:pt>
                <c:pt idx="29">
                  <c:v>44241</c:v>
                </c:pt>
                <c:pt idx="30">
                  <c:v>44242</c:v>
                </c:pt>
                <c:pt idx="31">
                  <c:v>44243</c:v>
                </c:pt>
                <c:pt idx="32">
                  <c:v>44244</c:v>
                </c:pt>
                <c:pt idx="33">
                  <c:v>44245</c:v>
                </c:pt>
                <c:pt idx="34">
                  <c:v>44246</c:v>
                </c:pt>
                <c:pt idx="35">
                  <c:v>44247</c:v>
                </c:pt>
                <c:pt idx="36">
                  <c:v>44248</c:v>
                </c:pt>
                <c:pt idx="37">
                  <c:v>44249</c:v>
                </c:pt>
                <c:pt idx="38">
                  <c:v>44250</c:v>
                </c:pt>
                <c:pt idx="39">
                  <c:v>44251</c:v>
                </c:pt>
                <c:pt idx="40">
                  <c:v>44252</c:v>
                </c:pt>
                <c:pt idx="41">
                  <c:v>44253</c:v>
                </c:pt>
                <c:pt idx="42">
                  <c:v>44254</c:v>
                </c:pt>
                <c:pt idx="43">
                  <c:v>44255</c:v>
                </c:pt>
                <c:pt idx="44">
                  <c:v>44256</c:v>
                </c:pt>
                <c:pt idx="45">
                  <c:v>44257</c:v>
                </c:pt>
                <c:pt idx="46">
                  <c:v>44258</c:v>
                </c:pt>
                <c:pt idx="47">
                  <c:v>44259</c:v>
                </c:pt>
                <c:pt idx="48">
                  <c:v>44260</c:v>
                </c:pt>
                <c:pt idx="49">
                  <c:v>44261</c:v>
                </c:pt>
                <c:pt idx="50">
                  <c:v>44262</c:v>
                </c:pt>
                <c:pt idx="51">
                  <c:v>44263</c:v>
                </c:pt>
                <c:pt idx="52">
                  <c:v>44264</c:v>
                </c:pt>
                <c:pt idx="53">
                  <c:v>44265</c:v>
                </c:pt>
                <c:pt idx="54">
                  <c:v>44266</c:v>
                </c:pt>
                <c:pt idx="55">
                  <c:v>44267</c:v>
                </c:pt>
                <c:pt idx="56">
                  <c:v>44268</c:v>
                </c:pt>
                <c:pt idx="57">
                  <c:v>44269</c:v>
                </c:pt>
                <c:pt idx="58">
                  <c:v>44270</c:v>
                </c:pt>
                <c:pt idx="59">
                  <c:v>44271</c:v>
                </c:pt>
                <c:pt idx="60">
                  <c:v>44272</c:v>
                </c:pt>
                <c:pt idx="61">
                  <c:v>44273</c:v>
                </c:pt>
                <c:pt idx="62">
                  <c:v>44274</c:v>
                </c:pt>
                <c:pt idx="63">
                  <c:v>44275</c:v>
                </c:pt>
                <c:pt idx="64">
                  <c:v>44276</c:v>
                </c:pt>
                <c:pt idx="65">
                  <c:v>44277</c:v>
                </c:pt>
                <c:pt idx="66">
                  <c:v>44278</c:v>
                </c:pt>
                <c:pt idx="67">
                  <c:v>44279</c:v>
                </c:pt>
                <c:pt idx="68">
                  <c:v>44280</c:v>
                </c:pt>
                <c:pt idx="69">
                  <c:v>44281</c:v>
                </c:pt>
                <c:pt idx="70">
                  <c:v>44282</c:v>
                </c:pt>
                <c:pt idx="71">
                  <c:v>44283</c:v>
                </c:pt>
                <c:pt idx="72">
                  <c:v>44284</c:v>
                </c:pt>
                <c:pt idx="73">
                  <c:v>44285</c:v>
                </c:pt>
                <c:pt idx="74">
                  <c:v>44286</c:v>
                </c:pt>
                <c:pt idx="75">
                  <c:v>44287</c:v>
                </c:pt>
                <c:pt idx="76">
                  <c:v>44288</c:v>
                </c:pt>
                <c:pt idx="77">
                  <c:v>44289</c:v>
                </c:pt>
                <c:pt idx="78">
                  <c:v>44290</c:v>
                </c:pt>
                <c:pt idx="79">
                  <c:v>44291</c:v>
                </c:pt>
                <c:pt idx="80">
                  <c:v>44292</c:v>
                </c:pt>
                <c:pt idx="81">
                  <c:v>44293</c:v>
                </c:pt>
                <c:pt idx="82">
                  <c:v>44294</c:v>
                </c:pt>
                <c:pt idx="83">
                  <c:v>44295</c:v>
                </c:pt>
                <c:pt idx="84">
                  <c:v>44296</c:v>
                </c:pt>
                <c:pt idx="85">
                  <c:v>44297</c:v>
                </c:pt>
                <c:pt idx="86">
                  <c:v>44298</c:v>
                </c:pt>
                <c:pt idx="87">
                  <c:v>44299</c:v>
                </c:pt>
                <c:pt idx="88">
                  <c:v>44300</c:v>
                </c:pt>
                <c:pt idx="89">
                  <c:v>44301</c:v>
                </c:pt>
                <c:pt idx="90">
                  <c:v>44302</c:v>
                </c:pt>
                <c:pt idx="91">
                  <c:v>44303</c:v>
                </c:pt>
                <c:pt idx="92">
                  <c:v>44304</c:v>
                </c:pt>
                <c:pt idx="93">
                  <c:v>44305</c:v>
                </c:pt>
                <c:pt idx="94">
                  <c:v>44306</c:v>
                </c:pt>
                <c:pt idx="95">
                  <c:v>44307</c:v>
                </c:pt>
                <c:pt idx="96">
                  <c:v>44308</c:v>
                </c:pt>
                <c:pt idx="97">
                  <c:v>44309</c:v>
                </c:pt>
                <c:pt idx="98">
                  <c:v>44310</c:v>
                </c:pt>
                <c:pt idx="99">
                  <c:v>44311</c:v>
                </c:pt>
                <c:pt idx="100">
                  <c:v>44312</c:v>
                </c:pt>
                <c:pt idx="101">
                  <c:v>44313</c:v>
                </c:pt>
              </c:numCache>
            </c:numRef>
          </c:cat>
          <c:val>
            <c:numRef>
              <c:f>Sheet3!$AJ$2:$AJ$103</c:f>
              <c:numCache>
                <c:formatCode>0</c:formatCode>
                <c:ptCount val="102"/>
                <c:pt idx="0">
                  <c:v>47697</c:v>
                </c:pt>
                <c:pt idx="1">
                  <c:v>10272</c:v>
                </c:pt>
                <c:pt idx="2">
                  <c:v>40181</c:v>
                </c:pt>
                <c:pt idx="3">
                  <c:v>94358</c:v>
                </c:pt>
                <c:pt idx="4">
                  <c:v>54826</c:v>
                </c:pt>
                <c:pt idx="5">
                  <c:v>113264</c:v>
                </c:pt>
                <c:pt idx="6">
                  <c:v>180655</c:v>
                </c:pt>
                <c:pt idx="7">
                  <c:v>206563</c:v>
                </c:pt>
                <c:pt idx="8">
                  <c:v>74086</c:v>
                </c:pt>
                <c:pt idx="9">
                  <c:v>436344</c:v>
                </c:pt>
                <c:pt idx="10">
                  <c:v>15934</c:v>
                </c:pt>
                <c:pt idx="11">
                  <c:v>424933</c:v>
                </c:pt>
                <c:pt idx="12">
                  <c:v>559457</c:v>
                </c:pt>
                <c:pt idx="13">
                  <c:v>512629</c:v>
                </c:pt>
                <c:pt idx="14">
                  <c:v>248237</c:v>
                </c:pt>
                <c:pt idx="15">
                  <c:v>48781</c:v>
                </c:pt>
                <c:pt idx="16">
                  <c:v>212676</c:v>
                </c:pt>
                <c:pt idx="17">
                  <c:v>170284</c:v>
                </c:pt>
                <c:pt idx="18">
                  <c:v>288657</c:v>
                </c:pt>
                <c:pt idx="19">
                  <c:v>475455</c:v>
                </c:pt>
                <c:pt idx="20">
                  <c:v>416724</c:v>
                </c:pt>
                <c:pt idx="21">
                  <c:v>284310</c:v>
                </c:pt>
                <c:pt idx="22">
                  <c:v>45646</c:v>
                </c:pt>
                <c:pt idx="23">
                  <c:v>362745</c:v>
                </c:pt>
                <c:pt idx="24">
                  <c:v>314068</c:v>
                </c:pt>
                <c:pt idx="25">
                  <c:v>342728</c:v>
                </c:pt>
                <c:pt idx="26">
                  <c:v>367935</c:v>
                </c:pt>
                <c:pt idx="27">
                  <c:v>333855</c:v>
                </c:pt>
                <c:pt idx="28">
                  <c:v>222748</c:v>
                </c:pt>
                <c:pt idx="29">
                  <c:v>18277</c:v>
                </c:pt>
                <c:pt idx="30">
                  <c:v>361744</c:v>
                </c:pt>
                <c:pt idx="31">
                  <c:v>210119</c:v>
                </c:pt>
                <c:pt idx="32">
                  <c:v>313955</c:v>
                </c:pt>
                <c:pt idx="33">
                  <c:v>90097</c:v>
                </c:pt>
                <c:pt idx="34">
                  <c:v>619809</c:v>
                </c:pt>
                <c:pt idx="35">
                  <c:v>181286</c:v>
                </c:pt>
                <c:pt idx="36">
                  <c:v>18317</c:v>
                </c:pt>
                <c:pt idx="37">
                  <c:v>263671</c:v>
                </c:pt>
                <c:pt idx="38">
                  <c:v>184625</c:v>
                </c:pt>
                <c:pt idx="39">
                  <c:v>192800</c:v>
                </c:pt>
                <c:pt idx="40">
                  <c:v>281020</c:v>
                </c:pt>
                <c:pt idx="41">
                  <c:v>255372</c:v>
                </c:pt>
                <c:pt idx="42">
                  <c:v>51</c:v>
                </c:pt>
                <c:pt idx="43">
                  <c:v>187</c:v>
                </c:pt>
                <c:pt idx="44">
                  <c:v>0</c:v>
                </c:pt>
                <c:pt idx="45">
                  <c:v>711231</c:v>
                </c:pt>
                <c:pt idx="46">
                  <c:v>637553</c:v>
                </c:pt>
                <c:pt idx="47">
                  <c:v>801933</c:v>
                </c:pt>
                <c:pt idx="48">
                  <c:v>980919</c:v>
                </c:pt>
                <c:pt idx="49">
                  <c:v>975209</c:v>
                </c:pt>
                <c:pt idx="50">
                  <c:v>96449</c:v>
                </c:pt>
                <c:pt idx="51">
                  <c:v>1379873</c:v>
                </c:pt>
                <c:pt idx="52">
                  <c:v>946007</c:v>
                </c:pt>
                <c:pt idx="53">
                  <c:v>906368</c:v>
                </c:pt>
                <c:pt idx="54">
                  <c:v>252589</c:v>
                </c:pt>
                <c:pt idx="55">
                  <c:v>1431868</c:v>
                </c:pt>
                <c:pt idx="56">
                  <c:v>1103544</c:v>
                </c:pt>
                <c:pt idx="57">
                  <c:v>139982</c:v>
                </c:pt>
                <c:pt idx="58">
                  <c:v>1901285</c:v>
                </c:pt>
                <c:pt idx="59">
                  <c:v>1512682</c:v>
                </c:pt>
                <c:pt idx="60">
                  <c:v>1506435</c:v>
                </c:pt>
                <c:pt idx="61">
                  <c:v>1641737</c:v>
                </c:pt>
                <c:pt idx="62">
                  <c:v>1862877</c:v>
                </c:pt>
                <c:pt idx="63">
                  <c:v>1918091</c:v>
                </c:pt>
                <c:pt idx="64">
                  <c:v>623990</c:v>
                </c:pt>
                <c:pt idx="65">
                  <c:v>1877244</c:v>
                </c:pt>
                <c:pt idx="66">
                  <c:v>2032680</c:v>
                </c:pt>
                <c:pt idx="67">
                  <c:v>1677460</c:v>
                </c:pt>
                <c:pt idx="68">
                  <c:v>1744683</c:v>
                </c:pt>
                <c:pt idx="69">
                  <c:v>1880162</c:v>
                </c:pt>
                <c:pt idx="70">
                  <c:v>1773017</c:v>
                </c:pt>
                <c:pt idx="71">
                  <c:v>279435</c:v>
                </c:pt>
                <c:pt idx="72">
                  <c:v>449058</c:v>
                </c:pt>
                <c:pt idx="73">
                  <c:v>1379339</c:v>
                </c:pt>
                <c:pt idx="74">
                  <c:v>1512905</c:v>
                </c:pt>
                <c:pt idx="75">
                  <c:v>2032368</c:v>
                </c:pt>
                <c:pt idx="76">
                  <c:v>2843866</c:v>
                </c:pt>
                <c:pt idx="77">
                  <c:v>2381383</c:v>
                </c:pt>
                <c:pt idx="78">
                  <c:v>16433397</c:v>
                </c:pt>
                <c:pt idx="79">
                  <c:v>2752234</c:v>
                </c:pt>
                <c:pt idx="80">
                  <c:v>2368671</c:v>
                </c:pt>
                <c:pt idx="81">
                  <c:v>4622191</c:v>
                </c:pt>
                <c:pt idx="82">
                  <c:v>4445849</c:v>
                </c:pt>
                <c:pt idx="83">
                  <c:v>3443484</c:v>
                </c:pt>
                <c:pt idx="84">
                  <c:v>3233776</c:v>
                </c:pt>
                <c:pt idx="85">
                  <c:v>2743346</c:v>
                </c:pt>
                <c:pt idx="86">
                  <c:v>3718432</c:v>
                </c:pt>
                <c:pt idx="87">
                  <c:v>2466127</c:v>
                </c:pt>
                <c:pt idx="88">
                  <c:v>2961877</c:v>
                </c:pt>
                <c:pt idx="89">
                  <c:v>2466838</c:v>
                </c:pt>
                <c:pt idx="90">
                  <c:v>2378878</c:v>
                </c:pt>
                <c:pt idx="91">
                  <c:v>2289244</c:v>
                </c:pt>
                <c:pt idx="92">
                  <c:v>1079543</c:v>
                </c:pt>
                <c:pt idx="93">
                  <c:v>2854923</c:v>
                </c:pt>
                <c:pt idx="94">
                  <c:v>2562769</c:v>
                </c:pt>
                <c:pt idx="95">
                  <c:v>1933009</c:v>
                </c:pt>
                <c:pt idx="96">
                  <c:v>2731651</c:v>
                </c:pt>
                <c:pt idx="97">
                  <c:v>2573357</c:v>
                </c:pt>
                <c:pt idx="98">
                  <c:v>2259606</c:v>
                </c:pt>
                <c:pt idx="99">
                  <c:v>907525</c:v>
                </c:pt>
                <c:pt idx="100">
                  <c:v>3079597</c:v>
                </c:pt>
                <c:pt idx="101">
                  <c:v>2118764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3E-4971-99E4-CC0C13D0C6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404144"/>
        <c:axId val="944441584"/>
      </c:lineChart>
      <c:dateAx>
        <c:axId val="94440414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441584"/>
        <c:crosses val="autoZero"/>
        <c:auto val="1"/>
        <c:lblOffset val="100"/>
        <c:baseTimeUnit val="days"/>
      </c:dateAx>
      <c:valAx>
        <c:axId val="944441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/>
                  <a:t>Number</a:t>
                </a:r>
                <a:r>
                  <a:rPr lang="en-IN" sz="1800" baseline="0"/>
                  <a:t> of dosese Administered</a:t>
                </a:r>
                <a:endParaRPr lang="en-IN" sz="18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404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/>
              <a:t>Total Individuals Registered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'C:\Users\lenovo\Downloads\[DEEPAK.xlsx]Sheet1'!$J$1</c:f>
              <c:strCache>
                <c:ptCount val="1"/>
                <c:pt idx="0">
                  <c:v>Total Individuals Registered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31750" cap="rnd">
                <a:solidFill>
                  <a:schemeClr val="accent2"/>
                </a:solidFill>
                <a:prstDash val="sysDot"/>
                <a:headEnd w="med" len="lg"/>
              </a:ln>
              <a:effectLst/>
            </c:spPr>
            <c:trendlineType val="linear"/>
            <c:forward val="10"/>
            <c:dispRSqr val="1"/>
            <c:dispEq val="1"/>
            <c:trendlineLbl>
              <c:layout>
                <c:manualLayout>
                  <c:x val="-9.4631138851610341E-2"/>
                  <c:y val="-0.282756053198052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400" baseline="0"/>
                      <a:t>y = 23243x - 1E+09</a:t>
                    </a:r>
                    <a:br>
                      <a:rPr lang="en-US" sz="1400" baseline="0"/>
                    </a:br>
                    <a:r>
                      <a:rPr lang="en-US" sz="1400" baseline="0"/>
                      <a:t>R² = 0.3169</a:t>
                    </a:r>
                    <a:endParaRPr lang="en-US" sz="1400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numRef>
              <c:f>[1]Sheet1!$A$2:$A$103</c:f>
              <c:numCache>
                <c:formatCode>General</c:formatCode>
                <c:ptCount val="102"/>
                <c:pt idx="0">
                  <c:v>44212</c:v>
                </c:pt>
                <c:pt idx="1">
                  <c:v>44213</c:v>
                </c:pt>
                <c:pt idx="2">
                  <c:v>44214</c:v>
                </c:pt>
                <c:pt idx="3">
                  <c:v>44215</c:v>
                </c:pt>
                <c:pt idx="4">
                  <c:v>44216</c:v>
                </c:pt>
                <c:pt idx="5">
                  <c:v>44217</c:v>
                </c:pt>
                <c:pt idx="6">
                  <c:v>44218</c:v>
                </c:pt>
                <c:pt idx="7">
                  <c:v>44219</c:v>
                </c:pt>
                <c:pt idx="8">
                  <c:v>44220</c:v>
                </c:pt>
                <c:pt idx="9">
                  <c:v>44221</c:v>
                </c:pt>
                <c:pt idx="10">
                  <c:v>44222</c:v>
                </c:pt>
                <c:pt idx="11">
                  <c:v>44223</c:v>
                </c:pt>
                <c:pt idx="12">
                  <c:v>44224</c:v>
                </c:pt>
                <c:pt idx="13">
                  <c:v>44225</c:v>
                </c:pt>
                <c:pt idx="14">
                  <c:v>44226</c:v>
                </c:pt>
                <c:pt idx="15">
                  <c:v>44227</c:v>
                </c:pt>
                <c:pt idx="16">
                  <c:v>44228</c:v>
                </c:pt>
                <c:pt idx="17">
                  <c:v>44229</c:v>
                </c:pt>
                <c:pt idx="18">
                  <c:v>44230</c:v>
                </c:pt>
                <c:pt idx="19">
                  <c:v>44231</c:v>
                </c:pt>
                <c:pt idx="20">
                  <c:v>44232</c:v>
                </c:pt>
                <c:pt idx="21">
                  <c:v>44233</c:v>
                </c:pt>
                <c:pt idx="22">
                  <c:v>44234</c:v>
                </c:pt>
                <c:pt idx="23">
                  <c:v>44235</c:v>
                </c:pt>
                <c:pt idx="24">
                  <c:v>44236</c:v>
                </c:pt>
                <c:pt idx="25">
                  <c:v>44237</c:v>
                </c:pt>
                <c:pt idx="26">
                  <c:v>44238</c:v>
                </c:pt>
                <c:pt idx="27">
                  <c:v>44239</c:v>
                </c:pt>
                <c:pt idx="28">
                  <c:v>44240</c:v>
                </c:pt>
                <c:pt idx="29">
                  <c:v>44241</c:v>
                </c:pt>
                <c:pt idx="30">
                  <c:v>44242</c:v>
                </c:pt>
                <c:pt idx="31">
                  <c:v>44243</c:v>
                </c:pt>
                <c:pt idx="32">
                  <c:v>44244</c:v>
                </c:pt>
                <c:pt idx="33">
                  <c:v>44245</c:v>
                </c:pt>
                <c:pt idx="34">
                  <c:v>44246</c:v>
                </c:pt>
                <c:pt idx="35">
                  <c:v>44247</c:v>
                </c:pt>
                <c:pt idx="36">
                  <c:v>44248</c:v>
                </c:pt>
                <c:pt idx="37">
                  <c:v>44249</c:v>
                </c:pt>
                <c:pt idx="38">
                  <c:v>44250</c:v>
                </c:pt>
                <c:pt idx="39">
                  <c:v>44251</c:v>
                </c:pt>
                <c:pt idx="40">
                  <c:v>44252</c:v>
                </c:pt>
                <c:pt idx="41">
                  <c:v>44253</c:v>
                </c:pt>
                <c:pt idx="42">
                  <c:v>44254</c:v>
                </c:pt>
                <c:pt idx="43">
                  <c:v>44255</c:v>
                </c:pt>
                <c:pt idx="44">
                  <c:v>44256</c:v>
                </c:pt>
                <c:pt idx="45">
                  <c:v>44257</c:v>
                </c:pt>
                <c:pt idx="46">
                  <c:v>44258</c:v>
                </c:pt>
                <c:pt idx="47">
                  <c:v>44259</c:v>
                </c:pt>
                <c:pt idx="48">
                  <c:v>44260</c:v>
                </c:pt>
                <c:pt idx="49">
                  <c:v>44261</c:v>
                </c:pt>
                <c:pt idx="50">
                  <c:v>44262</c:v>
                </c:pt>
                <c:pt idx="51">
                  <c:v>44263</c:v>
                </c:pt>
                <c:pt idx="52">
                  <c:v>44264</c:v>
                </c:pt>
                <c:pt idx="53">
                  <c:v>44265</c:v>
                </c:pt>
                <c:pt idx="54">
                  <c:v>44266</c:v>
                </c:pt>
                <c:pt idx="55">
                  <c:v>44267</c:v>
                </c:pt>
                <c:pt idx="56">
                  <c:v>44268</c:v>
                </c:pt>
                <c:pt idx="57">
                  <c:v>44269</c:v>
                </c:pt>
                <c:pt idx="58">
                  <c:v>44270</c:v>
                </c:pt>
                <c:pt idx="59">
                  <c:v>44271</c:v>
                </c:pt>
                <c:pt idx="60">
                  <c:v>44272</c:v>
                </c:pt>
                <c:pt idx="61">
                  <c:v>44273</c:v>
                </c:pt>
                <c:pt idx="62">
                  <c:v>44274</c:v>
                </c:pt>
                <c:pt idx="63">
                  <c:v>44275</c:v>
                </c:pt>
                <c:pt idx="64">
                  <c:v>44276</c:v>
                </c:pt>
                <c:pt idx="65">
                  <c:v>44277</c:v>
                </c:pt>
                <c:pt idx="66">
                  <c:v>44278</c:v>
                </c:pt>
                <c:pt idx="67">
                  <c:v>44279</c:v>
                </c:pt>
                <c:pt idx="68">
                  <c:v>44280</c:v>
                </c:pt>
                <c:pt idx="69">
                  <c:v>44281</c:v>
                </c:pt>
                <c:pt idx="70">
                  <c:v>44282</c:v>
                </c:pt>
                <c:pt idx="71">
                  <c:v>44283</c:v>
                </c:pt>
                <c:pt idx="72">
                  <c:v>44284</c:v>
                </c:pt>
                <c:pt idx="73">
                  <c:v>44285</c:v>
                </c:pt>
                <c:pt idx="74">
                  <c:v>44286</c:v>
                </c:pt>
                <c:pt idx="75">
                  <c:v>44287</c:v>
                </c:pt>
                <c:pt idx="76">
                  <c:v>44288</c:v>
                </c:pt>
                <c:pt idx="77">
                  <c:v>44289</c:v>
                </c:pt>
                <c:pt idx="78">
                  <c:v>44290</c:v>
                </c:pt>
                <c:pt idx="79">
                  <c:v>44291</c:v>
                </c:pt>
                <c:pt idx="80">
                  <c:v>44292</c:v>
                </c:pt>
                <c:pt idx="81">
                  <c:v>44293</c:v>
                </c:pt>
                <c:pt idx="82">
                  <c:v>44294</c:v>
                </c:pt>
                <c:pt idx="83">
                  <c:v>44295</c:v>
                </c:pt>
                <c:pt idx="84">
                  <c:v>44296</c:v>
                </c:pt>
                <c:pt idx="85">
                  <c:v>44297</c:v>
                </c:pt>
                <c:pt idx="86">
                  <c:v>44298</c:v>
                </c:pt>
                <c:pt idx="87">
                  <c:v>44299</c:v>
                </c:pt>
                <c:pt idx="88">
                  <c:v>44300</c:v>
                </c:pt>
                <c:pt idx="89">
                  <c:v>44301</c:v>
                </c:pt>
                <c:pt idx="90">
                  <c:v>44302</c:v>
                </c:pt>
                <c:pt idx="91">
                  <c:v>44303</c:v>
                </c:pt>
                <c:pt idx="92">
                  <c:v>44304</c:v>
                </c:pt>
                <c:pt idx="93">
                  <c:v>44305</c:v>
                </c:pt>
                <c:pt idx="94">
                  <c:v>44306</c:v>
                </c:pt>
                <c:pt idx="95">
                  <c:v>44307</c:v>
                </c:pt>
                <c:pt idx="96">
                  <c:v>44308</c:v>
                </c:pt>
                <c:pt idx="97">
                  <c:v>44309</c:v>
                </c:pt>
                <c:pt idx="98">
                  <c:v>44310</c:v>
                </c:pt>
                <c:pt idx="99">
                  <c:v>44311</c:v>
                </c:pt>
                <c:pt idx="100">
                  <c:v>44312</c:v>
                </c:pt>
                <c:pt idx="101">
                  <c:v>44313</c:v>
                </c:pt>
              </c:numCache>
            </c:numRef>
          </c:cat>
          <c:val>
            <c:numRef>
              <c:f>[1]Sheet1!$J$2:$J$103</c:f>
              <c:numCache>
                <c:formatCode>General</c:formatCode>
                <c:ptCount val="102"/>
                <c:pt idx="0">
                  <c:v>6943622</c:v>
                </c:pt>
                <c:pt idx="1">
                  <c:v>175945</c:v>
                </c:pt>
                <c:pt idx="2">
                  <c:v>31213</c:v>
                </c:pt>
                <c:pt idx="3">
                  <c:v>272277</c:v>
                </c:pt>
                <c:pt idx="4">
                  <c:v>132150</c:v>
                </c:pt>
                <c:pt idx="5">
                  <c:v>200663</c:v>
                </c:pt>
                <c:pt idx="6">
                  <c:v>302905</c:v>
                </c:pt>
                <c:pt idx="7">
                  <c:v>255993</c:v>
                </c:pt>
                <c:pt idx="8">
                  <c:v>128382</c:v>
                </c:pt>
                <c:pt idx="9">
                  <c:v>359075</c:v>
                </c:pt>
                <c:pt idx="10">
                  <c:v>82397</c:v>
                </c:pt>
                <c:pt idx="11">
                  <c:v>235064</c:v>
                </c:pt>
                <c:pt idx="12">
                  <c:v>300731</c:v>
                </c:pt>
                <c:pt idx="13">
                  <c:v>310872</c:v>
                </c:pt>
                <c:pt idx="14">
                  <c:v>219468</c:v>
                </c:pt>
                <c:pt idx="15">
                  <c:v>75032</c:v>
                </c:pt>
                <c:pt idx="16">
                  <c:v>182192</c:v>
                </c:pt>
                <c:pt idx="17">
                  <c:v>158093</c:v>
                </c:pt>
                <c:pt idx="18">
                  <c:v>324234</c:v>
                </c:pt>
                <c:pt idx="19">
                  <c:v>390439</c:v>
                </c:pt>
                <c:pt idx="20">
                  <c:v>451641</c:v>
                </c:pt>
                <c:pt idx="21">
                  <c:v>462190</c:v>
                </c:pt>
                <c:pt idx="22">
                  <c:v>221038</c:v>
                </c:pt>
                <c:pt idx="23">
                  <c:v>391577</c:v>
                </c:pt>
                <c:pt idx="24">
                  <c:v>361496</c:v>
                </c:pt>
                <c:pt idx="25">
                  <c:v>389780</c:v>
                </c:pt>
                <c:pt idx="26">
                  <c:v>473473</c:v>
                </c:pt>
                <c:pt idx="27">
                  <c:v>521824</c:v>
                </c:pt>
                <c:pt idx="28">
                  <c:v>424199</c:v>
                </c:pt>
                <c:pt idx="29">
                  <c:v>117288</c:v>
                </c:pt>
                <c:pt idx="30">
                  <c:v>622085</c:v>
                </c:pt>
                <c:pt idx="31">
                  <c:v>635134</c:v>
                </c:pt>
                <c:pt idx="32">
                  <c:v>715004</c:v>
                </c:pt>
                <c:pt idx="33">
                  <c:v>-509675</c:v>
                </c:pt>
                <c:pt idx="34">
                  <c:v>1449926</c:v>
                </c:pt>
                <c:pt idx="35">
                  <c:v>213386</c:v>
                </c:pt>
                <c:pt idx="36">
                  <c:v>158679</c:v>
                </c:pt>
                <c:pt idx="37">
                  <c:v>162423</c:v>
                </c:pt>
                <c:pt idx="38">
                  <c:v>59932</c:v>
                </c:pt>
                <c:pt idx="39">
                  <c:v>57348</c:v>
                </c:pt>
                <c:pt idx="40">
                  <c:v>64493</c:v>
                </c:pt>
                <c:pt idx="41">
                  <c:v>-608864</c:v>
                </c:pt>
                <c:pt idx="42">
                  <c:v>1474</c:v>
                </c:pt>
                <c:pt idx="43">
                  <c:v>1083</c:v>
                </c:pt>
                <c:pt idx="44">
                  <c:v>7</c:v>
                </c:pt>
                <c:pt idx="45">
                  <c:v>642622</c:v>
                </c:pt>
                <c:pt idx="46">
                  <c:v>590079</c:v>
                </c:pt>
                <c:pt idx="47">
                  <c:v>781082</c:v>
                </c:pt>
                <c:pt idx="48">
                  <c:v>990449</c:v>
                </c:pt>
                <c:pt idx="49">
                  <c:v>966094</c:v>
                </c:pt>
                <c:pt idx="50">
                  <c:v>95598</c:v>
                </c:pt>
                <c:pt idx="51">
                  <c:v>1437167</c:v>
                </c:pt>
                <c:pt idx="52">
                  <c:v>1007648</c:v>
                </c:pt>
                <c:pt idx="53">
                  <c:v>934522</c:v>
                </c:pt>
                <c:pt idx="54">
                  <c:v>237209</c:v>
                </c:pt>
                <c:pt idx="55">
                  <c:v>1520037</c:v>
                </c:pt>
                <c:pt idx="56">
                  <c:v>1148685</c:v>
                </c:pt>
                <c:pt idx="57">
                  <c:v>138588</c:v>
                </c:pt>
                <c:pt idx="58">
                  <c:v>2073598</c:v>
                </c:pt>
                <c:pt idx="59">
                  <c:v>1609699</c:v>
                </c:pt>
                <c:pt idx="60">
                  <c:v>1619357</c:v>
                </c:pt>
                <c:pt idx="61">
                  <c:v>1811876</c:v>
                </c:pt>
                <c:pt idx="62">
                  <c:v>2129805</c:v>
                </c:pt>
                <c:pt idx="63">
                  <c:v>2135068</c:v>
                </c:pt>
                <c:pt idx="64">
                  <c:v>621774</c:v>
                </c:pt>
                <c:pt idx="65">
                  <c:v>2357431</c:v>
                </c:pt>
                <c:pt idx="66">
                  <c:v>2192647</c:v>
                </c:pt>
                <c:pt idx="67">
                  <c:v>1993528</c:v>
                </c:pt>
                <c:pt idx="68">
                  <c:v>2013126</c:v>
                </c:pt>
                <c:pt idx="69">
                  <c:v>2198982</c:v>
                </c:pt>
                <c:pt idx="70">
                  <c:v>1938851</c:v>
                </c:pt>
                <c:pt idx="71">
                  <c:v>284503</c:v>
                </c:pt>
                <c:pt idx="72">
                  <c:v>522543</c:v>
                </c:pt>
                <c:pt idx="73">
                  <c:v>1519832</c:v>
                </c:pt>
                <c:pt idx="74">
                  <c:v>1667847</c:v>
                </c:pt>
                <c:pt idx="75">
                  <c:v>2486049</c:v>
                </c:pt>
                <c:pt idx="76">
                  <c:v>3054886</c:v>
                </c:pt>
                <c:pt idx="77">
                  <c:v>2789740</c:v>
                </c:pt>
                <c:pt idx="78">
                  <c:v>1409894</c:v>
                </c:pt>
                <c:pt idx="79">
                  <c:v>2781730</c:v>
                </c:pt>
                <c:pt idx="80">
                  <c:v>2415406</c:v>
                </c:pt>
                <c:pt idx="81">
                  <c:v>4636172</c:v>
                </c:pt>
                <c:pt idx="82">
                  <c:v>4326287</c:v>
                </c:pt>
                <c:pt idx="83">
                  <c:v>3298748</c:v>
                </c:pt>
                <c:pt idx="84">
                  <c:v>3115025</c:v>
                </c:pt>
                <c:pt idx="85">
                  <c:v>2699656</c:v>
                </c:pt>
                <c:pt idx="86">
                  <c:v>3448059</c:v>
                </c:pt>
                <c:pt idx="87">
                  <c:v>2264027</c:v>
                </c:pt>
                <c:pt idx="88">
                  <c:v>2880082</c:v>
                </c:pt>
                <c:pt idx="89">
                  <c:v>2149975</c:v>
                </c:pt>
                <c:pt idx="90">
                  <c:v>2073625</c:v>
                </c:pt>
                <c:pt idx="91">
                  <c:v>2023113</c:v>
                </c:pt>
                <c:pt idx="92">
                  <c:v>946021</c:v>
                </c:pt>
                <c:pt idx="93">
                  <c:v>2282144</c:v>
                </c:pt>
                <c:pt idx="94">
                  <c:v>1986660</c:v>
                </c:pt>
                <c:pt idx="95">
                  <c:v>1508127</c:v>
                </c:pt>
                <c:pt idx="96">
                  <c:v>1910908</c:v>
                </c:pt>
                <c:pt idx="97">
                  <c:v>1876933</c:v>
                </c:pt>
                <c:pt idx="98">
                  <c:v>1644141</c:v>
                </c:pt>
                <c:pt idx="99">
                  <c:v>689665</c:v>
                </c:pt>
                <c:pt idx="100">
                  <c:v>2091244</c:v>
                </c:pt>
                <c:pt idx="101">
                  <c:v>1377035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206-4FDE-8458-1BF78653FC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9017856"/>
        <c:axId val="649021600"/>
      </c:lineChart>
      <c:catAx>
        <c:axId val="649017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021600"/>
        <c:crosses val="autoZero"/>
        <c:auto val="1"/>
        <c:lblAlgn val="ctr"/>
        <c:lblOffset val="100"/>
        <c:noMultiLvlLbl val="1"/>
      </c:catAx>
      <c:valAx>
        <c:axId val="649021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/>
                  <a:t>Number</a:t>
                </a:r>
                <a:r>
                  <a:rPr lang="en-IN" sz="1800" baseline="0"/>
                  <a:t> of Individuals Registered</a:t>
                </a:r>
                <a:endParaRPr lang="en-IN" sz="18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017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Total Covaxin Administered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'C:\Users\lenovo\Downloads\[DEEPAK.xlsx]Sheet1'!$K$1</c:f>
              <c:strCache>
                <c:ptCount val="1"/>
                <c:pt idx="0">
                  <c:v>Total Covaxin Administered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3810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forward val="10"/>
            <c:dispRSqr val="1"/>
            <c:dispEq val="1"/>
            <c:trendlineLbl>
              <c:layout>
                <c:manualLayout>
                  <c:x val="-0.31321294529028554"/>
                  <c:y val="-0.329548360808520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400" baseline="0"/>
                      <a:t>y = 3792.2x - 2E+08</a:t>
                    </a:r>
                    <a:br>
                      <a:rPr lang="en-US" sz="1400" baseline="0"/>
                    </a:br>
                    <a:r>
                      <a:rPr lang="en-US" sz="1400" baseline="0"/>
                      <a:t>R² = 0.3016</a:t>
                    </a:r>
                    <a:endParaRPr lang="en-US" sz="1400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numRef>
              <c:f>[2]Sheet1!$A$3:$A$103</c:f>
              <c:numCache>
                <c:formatCode>General</c:formatCode>
                <c:ptCount val="101"/>
                <c:pt idx="0">
                  <c:v>44213</c:v>
                </c:pt>
                <c:pt idx="1">
                  <c:v>44214</c:v>
                </c:pt>
                <c:pt idx="2">
                  <c:v>44215</c:v>
                </c:pt>
                <c:pt idx="3">
                  <c:v>44216</c:v>
                </c:pt>
                <c:pt idx="4">
                  <c:v>44217</c:v>
                </c:pt>
                <c:pt idx="5">
                  <c:v>44218</c:v>
                </c:pt>
                <c:pt idx="6">
                  <c:v>44219</c:v>
                </c:pt>
                <c:pt idx="7">
                  <c:v>44220</c:v>
                </c:pt>
                <c:pt idx="8">
                  <c:v>44221</c:v>
                </c:pt>
                <c:pt idx="9">
                  <c:v>44222</c:v>
                </c:pt>
                <c:pt idx="10">
                  <c:v>44223</c:v>
                </c:pt>
                <c:pt idx="11">
                  <c:v>44224</c:v>
                </c:pt>
                <c:pt idx="12">
                  <c:v>44225</c:v>
                </c:pt>
                <c:pt idx="13">
                  <c:v>44226</c:v>
                </c:pt>
                <c:pt idx="14">
                  <c:v>44227</c:v>
                </c:pt>
                <c:pt idx="15">
                  <c:v>44228</c:v>
                </c:pt>
                <c:pt idx="16">
                  <c:v>44229</c:v>
                </c:pt>
                <c:pt idx="17">
                  <c:v>44230</c:v>
                </c:pt>
                <c:pt idx="18">
                  <c:v>44231</c:v>
                </c:pt>
                <c:pt idx="19">
                  <c:v>44232</c:v>
                </c:pt>
                <c:pt idx="20">
                  <c:v>44233</c:v>
                </c:pt>
                <c:pt idx="21">
                  <c:v>44234</c:v>
                </c:pt>
                <c:pt idx="22">
                  <c:v>44235</c:v>
                </c:pt>
                <c:pt idx="23">
                  <c:v>44236</c:v>
                </c:pt>
                <c:pt idx="24">
                  <c:v>44237</c:v>
                </c:pt>
                <c:pt idx="25">
                  <c:v>44238</c:v>
                </c:pt>
                <c:pt idx="26">
                  <c:v>44239</c:v>
                </c:pt>
                <c:pt idx="27">
                  <c:v>44240</c:v>
                </c:pt>
                <c:pt idx="28">
                  <c:v>44241</c:v>
                </c:pt>
                <c:pt idx="29">
                  <c:v>44242</c:v>
                </c:pt>
                <c:pt idx="30">
                  <c:v>44243</c:v>
                </c:pt>
                <c:pt idx="31">
                  <c:v>44244</c:v>
                </c:pt>
                <c:pt idx="32">
                  <c:v>44245</c:v>
                </c:pt>
                <c:pt idx="33">
                  <c:v>44246</c:v>
                </c:pt>
                <c:pt idx="34">
                  <c:v>44247</c:v>
                </c:pt>
                <c:pt idx="35">
                  <c:v>44248</c:v>
                </c:pt>
                <c:pt idx="36">
                  <c:v>44249</c:v>
                </c:pt>
                <c:pt idx="37">
                  <c:v>44250</c:v>
                </c:pt>
                <c:pt idx="38">
                  <c:v>44251</c:v>
                </c:pt>
                <c:pt idx="39">
                  <c:v>44252</c:v>
                </c:pt>
                <c:pt idx="40">
                  <c:v>44253</c:v>
                </c:pt>
                <c:pt idx="41">
                  <c:v>44254</c:v>
                </c:pt>
                <c:pt idx="42">
                  <c:v>44255</c:v>
                </c:pt>
                <c:pt idx="43">
                  <c:v>44256</c:v>
                </c:pt>
                <c:pt idx="44">
                  <c:v>44257</c:v>
                </c:pt>
                <c:pt idx="45">
                  <c:v>44258</c:v>
                </c:pt>
                <c:pt idx="46">
                  <c:v>44259</c:v>
                </c:pt>
                <c:pt idx="47">
                  <c:v>44260</c:v>
                </c:pt>
                <c:pt idx="48">
                  <c:v>44261</c:v>
                </c:pt>
                <c:pt idx="49">
                  <c:v>44262</c:v>
                </c:pt>
                <c:pt idx="50">
                  <c:v>44263</c:v>
                </c:pt>
                <c:pt idx="51">
                  <c:v>44264</c:v>
                </c:pt>
                <c:pt idx="52">
                  <c:v>44265</c:v>
                </c:pt>
                <c:pt idx="53">
                  <c:v>44266</c:v>
                </c:pt>
                <c:pt idx="54">
                  <c:v>44267</c:v>
                </c:pt>
                <c:pt idx="55">
                  <c:v>44268</c:v>
                </c:pt>
                <c:pt idx="56">
                  <c:v>44269</c:v>
                </c:pt>
                <c:pt idx="57">
                  <c:v>44270</c:v>
                </c:pt>
                <c:pt idx="58">
                  <c:v>44271</c:v>
                </c:pt>
                <c:pt idx="59">
                  <c:v>44272</c:v>
                </c:pt>
                <c:pt idx="60">
                  <c:v>44273</c:v>
                </c:pt>
                <c:pt idx="61">
                  <c:v>44274</c:v>
                </c:pt>
                <c:pt idx="62">
                  <c:v>44275</c:v>
                </c:pt>
                <c:pt idx="63">
                  <c:v>44276</c:v>
                </c:pt>
                <c:pt idx="64">
                  <c:v>44277</c:v>
                </c:pt>
                <c:pt idx="65">
                  <c:v>44278</c:v>
                </c:pt>
                <c:pt idx="66">
                  <c:v>44279</c:v>
                </c:pt>
                <c:pt idx="67">
                  <c:v>44280</c:v>
                </c:pt>
                <c:pt idx="68">
                  <c:v>44281</c:v>
                </c:pt>
                <c:pt idx="69">
                  <c:v>44282</c:v>
                </c:pt>
                <c:pt idx="70">
                  <c:v>44283</c:v>
                </c:pt>
                <c:pt idx="71">
                  <c:v>44284</c:v>
                </c:pt>
                <c:pt idx="72">
                  <c:v>44285</c:v>
                </c:pt>
                <c:pt idx="73">
                  <c:v>44286</c:v>
                </c:pt>
                <c:pt idx="74">
                  <c:v>44287</c:v>
                </c:pt>
                <c:pt idx="75">
                  <c:v>44288</c:v>
                </c:pt>
                <c:pt idx="76">
                  <c:v>44289</c:v>
                </c:pt>
                <c:pt idx="77">
                  <c:v>44290</c:v>
                </c:pt>
                <c:pt idx="78">
                  <c:v>44291</c:v>
                </c:pt>
                <c:pt idx="79">
                  <c:v>44292</c:v>
                </c:pt>
                <c:pt idx="80">
                  <c:v>44293</c:v>
                </c:pt>
                <c:pt idx="81">
                  <c:v>44294</c:v>
                </c:pt>
                <c:pt idx="82">
                  <c:v>44295</c:v>
                </c:pt>
                <c:pt idx="83">
                  <c:v>44296</c:v>
                </c:pt>
                <c:pt idx="84">
                  <c:v>44297</c:v>
                </c:pt>
                <c:pt idx="85">
                  <c:v>44298</c:v>
                </c:pt>
                <c:pt idx="86">
                  <c:v>44299</c:v>
                </c:pt>
                <c:pt idx="87">
                  <c:v>44300</c:v>
                </c:pt>
                <c:pt idx="88">
                  <c:v>44301</c:v>
                </c:pt>
                <c:pt idx="89">
                  <c:v>44302</c:v>
                </c:pt>
                <c:pt idx="90">
                  <c:v>44303</c:v>
                </c:pt>
                <c:pt idx="91">
                  <c:v>44304</c:v>
                </c:pt>
                <c:pt idx="92">
                  <c:v>44305</c:v>
                </c:pt>
                <c:pt idx="93">
                  <c:v>44306</c:v>
                </c:pt>
                <c:pt idx="94">
                  <c:v>44307</c:v>
                </c:pt>
                <c:pt idx="95">
                  <c:v>44308</c:v>
                </c:pt>
                <c:pt idx="96">
                  <c:v>44309</c:v>
                </c:pt>
                <c:pt idx="97">
                  <c:v>44310</c:v>
                </c:pt>
                <c:pt idx="98">
                  <c:v>44311</c:v>
                </c:pt>
                <c:pt idx="99">
                  <c:v>44312</c:v>
                </c:pt>
                <c:pt idx="100">
                  <c:v>44313</c:v>
                </c:pt>
              </c:numCache>
              <c:extLst/>
            </c:numRef>
          </c:cat>
          <c:val>
            <c:numRef>
              <c:f>[2]Sheet1!$K$3:$K$103</c:f>
              <c:numCache>
                <c:formatCode>General</c:formatCode>
                <c:ptCount val="101"/>
                <c:pt idx="0">
                  <c:v>56</c:v>
                </c:pt>
                <c:pt idx="1">
                  <c:v>664</c:v>
                </c:pt>
                <c:pt idx="2">
                  <c:v>1718</c:v>
                </c:pt>
                <c:pt idx="3">
                  <c:v>929</c:v>
                </c:pt>
                <c:pt idx="4">
                  <c:v>1421</c:v>
                </c:pt>
                <c:pt idx="5">
                  <c:v>2761</c:v>
                </c:pt>
                <c:pt idx="6">
                  <c:v>3064</c:v>
                </c:pt>
                <c:pt idx="7">
                  <c:v>1964</c:v>
                </c:pt>
                <c:pt idx="8">
                  <c:v>5702</c:v>
                </c:pt>
                <c:pt idx="9">
                  <c:v>746</c:v>
                </c:pt>
                <c:pt idx="10">
                  <c:v>7773</c:v>
                </c:pt>
                <c:pt idx="11">
                  <c:v>9544</c:v>
                </c:pt>
                <c:pt idx="12">
                  <c:v>6683</c:v>
                </c:pt>
                <c:pt idx="13">
                  <c:v>4696</c:v>
                </c:pt>
                <c:pt idx="14">
                  <c:v>10590</c:v>
                </c:pt>
                <c:pt idx="15">
                  <c:v>10482</c:v>
                </c:pt>
                <c:pt idx="16">
                  <c:v>7422</c:v>
                </c:pt>
                <c:pt idx="17">
                  <c:v>9207</c:v>
                </c:pt>
                <c:pt idx="18">
                  <c:v>13014</c:v>
                </c:pt>
                <c:pt idx="19">
                  <c:v>34896</c:v>
                </c:pt>
                <c:pt idx="20">
                  <c:v>61593</c:v>
                </c:pt>
                <c:pt idx="21">
                  <c:v>10626</c:v>
                </c:pt>
                <c:pt idx="22">
                  <c:v>84655</c:v>
                </c:pt>
                <c:pt idx="23">
                  <c:v>72907</c:v>
                </c:pt>
                <c:pt idx="24">
                  <c:v>117068</c:v>
                </c:pt>
                <c:pt idx="25">
                  <c:v>128348</c:v>
                </c:pt>
                <c:pt idx="26">
                  <c:v>131409</c:v>
                </c:pt>
                <c:pt idx="27">
                  <c:v>40787</c:v>
                </c:pt>
                <c:pt idx="28">
                  <c:v>4738</c:v>
                </c:pt>
                <c:pt idx="29">
                  <c:v>39051</c:v>
                </c:pt>
                <c:pt idx="30">
                  <c:v>16319</c:v>
                </c:pt>
                <c:pt idx="31">
                  <c:v>53143</c:v>
                </c:pt>
                <c:pt idx="32">
                  <c:v>67696</c:v>
                </c:pt>
                <c:pt idx="33">
                  <c:v>41267</c:v>
                </c:pt>
                <c:pt idx="34">
                  <c:v>29652</c:v>
                </c:pt>
                <c:pt idx="35">
                  <c:v>4395</c:v>
                </c:pt>
                <c:pt idx="36">
                  <c:v>48375</c:v>
                </c:pt>
                <c:pt idx="37">
                  <c:v>34405</c:v>
                </c:pt>
                <c:pt idx="38">
                  <c:v>36475</c:v>
                </c:pt>
                <c:pt idx="39">
                  <c:v>47604</c:v>
                </c:pt>
                <c:pt idx="40">
                  <c:v>39811</c:v>
                </c:pt>
                <c:pt idx="41">
                  <c:v>0</c:v>
                </c:pt>
                <c:pt idx="42">
                  <c:v>38</c:v>
                </c:pt>
                <c:pt idx="43">
                  <c:v>0</c:v>
                </c:pt>
                <c:pt idx="44">
                  <c:v>33438</c:v>
                </c:pt>
                <c:pt idx="45">
                  <c:v>29453</c:v>
                </c:pt>
                <c:pt idx="46">
                  <c:v>38279</c:v>
                </c:pt>
                <c:pt idx="47">
                  <c:v>41455</c:v>
                </c:pt>
                <c:pt idx="48">
                  <c:v>47374</c:v>
                </c:pt>
                <c:pt idx="49">
                  <c:v>6585</c:v>
                </c:pt>
                <c:pt idx="50">
                  <c:v>54736</c:v>
                </c:pt>
                <c:pt idx="51">
                  <c:v>62236</c:v>
                </c:pt>
                <c:pt idx="52">
                  <c:v>53650</c:v>
                </c:pt>
                <c:pt idx="53">
                  <c:v>16654</c:v>
                </c:pt>
                <c:pt idx="54">
                  <c:v>82359</c:v>
                </c:pt>
                <c:pt idx="55">
                  <c:v>52389</c:v>
                </c:pt>
                <c:pt idx="56">
                  <c:v>6128</c:v>
                </c:pt>
                <c:pt idx="57">
                  <c:v>118339</c:v>
                </c:pt>
                <c:pt idx="58">
                  <c:v>121916</c:v>
                </c:pt>
                <c:pt idx="59">
                  <c:v>109034</c:v>
                </c:pt>
                <c:pt idx="60">
                  <c:v>152423</c:v>
                </c:pt>
                <c:pt idx="61">
                  <c:v>152729</c:v>
                </c:pt>
                <c:pt idx="62">
                  <c:v>216879</c:v>
                </c:pt>
                <c:pt idx="63">
                  <c:v>85690</c:v>
                </c:pt>
                <c:pt idx="64">
                  <c:v>251474</c:v>
                </c:pt>
                <c:pt idx="65">
                  <c:v>327302</c:v>
                </c:pt>
                <c:pt idx="66">
                  <c:v>294401</c:v>
                </c:pt>
                <c:pt idx="67">
                  <c:v>256530</c:v>
                </c:pt>
                <c:pt idx="68">
                  <c:v>255984</c:v>
                </c:pt>
                <c:pt idx="69">
                  <c:v>181719</c:v>
                </c:pt>
                <c:pt idx="70">
                  <c:v>17362</c:v>
                </c:pt>
                <c:pt idx="71">
                  <c:v>65721</c:v>
                </c:pt>
                <c:pt idx="72">
                  <c:v>113034</c:v>
                </c:pt>
                <c:pt idx="73">
                  <c:v>125328</c:v>
                </c:pt>
                <c:pt idx="74">
                  <c:v>156506</c:v>
                </c:pt>
                <c:pt idx="75">
                  <c:v>192652</c:v>
                </c:pt>
                <c:pt idx="76">
                  <c:v>163601</c:v>
                </c:pt>
                <c:pt idx="77">
                  <c:v>1753066</c:v>
                </c:pt>
                <c:pt idx="78">
                  <c:v>281958</c:v>
                </c:pt>
                <c:pt idx="79">
                  <c:v>256777</c:v>
                </c:pt>
                <c:pt idx="80">
                  <c:v>413099</c:v>
                </c:pt>
                <c:pt idx="81">
                  <c:v>335054</c:v>
                </c:pt>
                <c:pt idx="82">
                  <c:v>258405</c:v>
                </c:pt>
                <c:pt idx="83">
                  <c:v>252159</c:v>
                </c:pt>
                <c:pt idx="84">
                  <c:v>187701</c:v>
                </c:pt>
                <c:pt idx="85">
                  <c:v>251706</c:v>
                </c:pt>
                <c:pt idx="86">
                  <c:v>161623</c:v>
                </c:pt>
                <c:pt idx="87">
                  <c:v>353122</c:v>
                </c:pt>
                <c:pt idx="88">
                  <c:v>217900</c:v>
                </c:pt>
                <c:pt idx="89">
                  <c:v>328440</c:v>
                </c:pt>
                <c:pt idx="90">
                  <c:v>376781</c:v>
                </c:pt>
                <c:pt idx="91">
                  <c:v>156186</c:v>
                </c:pt>
                <c:pt idx="92">
                  <c:v>395141</c:v>
                </c:pt>
                <c:pt idx="93">
                  <c:v>408956</c:v>
                </c:pt>
                <c:pt idx="94">
                  <c:v>284209</c:v>
                </c:pt>
                <c:pt idx="95">
                  <c:v>376852</c:v>
                </c:pt>
                <c:pt idx="96">
                  <c:v>330359</c:v>
                </c:pt>
                <c:pt idx="97">
                  <c:v>268026</c:v>
                </c:pt>
                <c:pt idx="98">
                  <c:v>91692</c:v>
                </c:pt>
                <c:pt idx="99">
                  <c:v>260177</c:v>
                </c:pt>
                <c:pt idx="100">
                  <c:v>235523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1-228F-4880-94D1-D6A3A11008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5726624"/>
        <c:axId val="835734528"/>
      </c:lineChart>
      <c:catAx>
        <c:axId val="835726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5734528"/>
        <c:crosses val="autoZero"/>
        <c:auto val="1"/>
        <c:lblAlgn val="ctr"/>
        <c:lblOffset val="100"/>
        <c:noMultiLvlLbl val="1"/>
      </c:catAx>
      <c:valAx>
        <c:axId val="835734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2400"/>
                  <a:t>Number</a:t>
                </a:r>
                <a:r>
                  <a:rPr lang="en-IN" sz="2400" baseline="0"/>
                  <a:t> of Doses</a:t>
                </a:r>
                <a:endParaRPr lang="en-IN" sz="2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5726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Total</a:t>
            </a:r>
            <a:r>
              <a:rPr lang="en-US" sz="2400" baseline="0"/>
              <a:t> Covishield Administered</a:t>
            </a:r>
            <a:endParaRPr lang="en-US" sz="24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34925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forward val="10"/>
            <c:dispRSqr val="1"/>
            <c:dispEq val="1"/>
            <c:trendlineLbl>
              <c:layout>
                <c:manualLayout>
                  <c:x val="-0.27916941942210849"/>
                  <c:y val="-0.36244148347303495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400" baseline="0"/>
                      <a:t>y = 35301x - 2E+09</a:t>
                    </a:r>
                    <a:br>
                      <a:rPr lang="en-US" sz="1400" baseline="0"/>
                    </a:br>
                    <a:r>
                      <a:rPr lang="en-US" sz="1400" baseline="0"/>
                      <a:t>R² = 0.3072</a:t>
                    </a:r>
                    <a:endParaRPr lang="en-US" sz="1400"/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numRef>
              <c:f>[1]Sheet1!$A$2:$A$103</c:f>
              <c:numCache>
                <c:formatCode>General</c:formatCode>
                <c:ptCount val="102"/>
                <c:pt idx="0">
                  <c:v>44212</c:v>
                </c:pt>
                <c:pt idx="1">
                  <c:v>44213</c:v>
                </c:pt>
                <c:pt idx="2">
                  <c:v>44214</c:v>
                </c:pt>
                <c:pt idx="3">
                  <c:v>44215</c:v>
                </c:pt>
                <c:pt idx="4">
                  <c:v>44216</c:v>
                </c:pt>
                <c:pt idx="5">
                  <c:v>44217</c:v>
                </c:pt>
                <c:pt idx="6">
                  <c:v>44218</c:v>
                </c:pt>
                <c:pt idx="7">
                  <c:v>44219</c:v>
                </c:pt>
                <c:pt idx="8">
                  <c:v>44220</c:v>
                </c:pt>
                <c:pt idx="9">
                  <c:v>44221</c:v>
                </c:pt>
                <c:pt idx="10">
                  <c:v>44222</c:v>
                </c:pt>
                <c:pt idx="11">
                  <c:v>44223</c:v>
                </c:pt>
                <c:pt idx="12">
                  <c:v>44224</c:v>
                </c:pt>
                <c:pt idx="13">
                  <c:v>44225</c:v>
                </c:pt>
                <c:pt idx="14">
                  <c:v>44226</c:v>
                </c:pt>
                <c:pt idx="15">
                  <c:v>44227</c:v>
                </c:pt>
                <c:pt idx="16">
                  <c:v>44228</c:v>
                </c:pt>
                <c:pt idx="17">
                  <c:v>44229</c:v>
                </c:pt>
                <c:pt idx="18">
                  <c:v>44230</c:v>
                </c:pt>
                <c:pt idx="19">
                  <c:v>44231</c:v>
                </c:pt>
                <c:pt idx="20">
                  <c:v>44232</c:v>
                </c:pt>
                <c:pt idx="21">
                  <c:v>44233</c:v>
                </c:pt>
                <c:pt idx="22">
                  <c:v>44234</c:v>
                </c:pt>
                <c:pt idx="23">
                  <c:v>44235</c:v>
                </c:pt>
                <c:pt idx="24">
                  <c:v>44236</c:v>
                </c:pt>
                <c:pt idx="25">
                  <c:v>44237</c:v>
                </c:pt>
                <c:pt idx="26">
                  <c:v>44238</c:v>
                </c:pt>
                <c:pt idx="27">
                  <c:v>44239</c:v>
                </c:pt>
                <c:pt idx="28">
                  <c:v>44240</c:v>
                </c:pt>
                <c:pt idx="29">
                  <c:v>44241</c:v>
                </c:pt>
                <c:pt idx="30">
                  <c:v>44242</c:v>
                </c:pt>
                <c:pt idx="31">
                  <c:v>44243</c:v>
                </c:pt>
                <c:pt idx="32">
                  <c:v>44244</c:v>
                </c:pt>
                <c:pt idx="33">
                  <c:v>44245</c:v>
                </c:pt>
                <c:pt idx="34">
                  <c:v>44246</c:v>
                </c:pt>
                <c:pt idx="35">
                  <c:v>44247</c:v>
                </c:pt>
                <c:pt idx="36">
                  <c:v>44248</c:v>
                </c:pt>
                <c:pt idx="37">
                  <c:v>44249</c:v>
                </c:pt>
                <c:pt idx="38">
                  <c:v>44250</c:v>
                </c:pt>
                <c:pt idx="39">
                  <c:v>44251</c:v>
                </c:pt>
                <c:pt idx="40">
                  <c:v>44252</c:v>
                </c:pt>
                <c:pt idx="41">
                  <c:v>44253</c:v>
                </c:pt>
                <c:pt idx="42">
                  <c:v>44254</c:v>
                </c:pt>
                <c:pt idx="43">
                  <c:v>44255</c:v>
                </c:pt>
                <c:pt idx="44">
                  <c:v>44256</c:v>
                </c:pt>
                <c:pt idx="45">
                  <c:v>44257</c:v>
                </c:pt>
                <c:pt idx="46">
                  <c:v>44258</c:v>
                </c:pt>
                <c:pt idx="47">
                  <c:v>44259</c:v>
                </c:pt>
                <c:pt idx="48">
                  <c:v>44260</c:v>
                </c:pt>
                <c:pt idx="49">
                  <c:v>44261</c:v>
                </c:pt>
                <c:pt idx="50">
                  <c:v>44262</c:v>
                </c:pt>
                <c:pt idx="51">
                  <c:v>44263</c:v>
                </c:pt>
                <c:pt idx="52">
                  <c:v>44264</c:v>
                </c:pt>
                <c:pt idx="53">
                  <c:v>44265</c:v>
                </c:pt>
                <c:pt idx="54">
                  <c:v>44266</c:v>
                </c:pt>
                <c:pt idx="55">
                  <c:v>44267</c:v>
                </c:pt>
                <c:pt idx="56">
                  <c:v>44268</c:v>
                </c:pt>
                <c:pt idx="57">
                  <c:v>44269</c:v>
                </c:pt>
                <c:pt idx="58">
                  <c:v>44270</c:v>
                </c:pt>
                <c:pt idx="59">
                  <c:v>44271</c:v>
                </c:pt>
                <c:pt idx="60">
                  <c:v>44272</c:v>
                </c:pt>
                <c:pt idx="61">
                  <c:v>44273</c:v>
                </c:pt>
                <c:pt idx="62">
                  <c:v>44274</c:v>
                </c:pt>
                <c:pt idx="63">
                  <c:v>44275</c:v>
                </c:pt>
                <c:pt idx="64">
                  <c:v>44276</c:v>
                </c:pt>
                <c:pt idx="65">
                  <c:v>44277</c:v>
                </c:pt>
                <c:pt idx="66">
                  <c:v>44278</c:v>
                </c:pt>
                <c:pt idx="67">
                  <c:v>44279</c:v>
                </c:pt>
                <c:pt idx="68">
                  <c:v>44280</c:v>
                </c:pt>
                <c:pt idx="69">
                  <c:v>44281</c:v>
                </c:pt>
                <c:pt idx="70">
                  <c:v>44282</c:v>
                </c:pt>
                <c:pt idx="71">
                  <c:v>44283</c:v>
                </c:pt>
                <c:pt idx="72">
                  <c:v>44284</c:v>
                </c:pt>
                <c:pt idx="73">
                  <c:v>44285</c:v>
                </c:pt>
                <c:pt idx="74">
                  <c:v>44286</c:v>
                </c:pt>
                <c:pt idx="75">
                  <c:v>44287</c:v>
                </c:pt>
                <c:pt idx="76">
                  <c:v>44288</c:v>
                </c:pt>
                <c:pt idx="77">
                  <c:v>44289</c:v>
                </c:pt>
                <c:pt idx="78">
                  <c:v>44290</c:v>
                </c:pt>
                <c:pt idx="79">
                  <c:v>44291</c:v>
                </c:pt>
                <c:pt idx="80">
                  <c:v>44292</c:v>
                </c:pt>
                <c:pt idx="81">
                  <c:v>44293</c:v>
                </c:pt>
                <c:pt idx="82">
                  <c:v>44294</c:v>
                </c:pt>
                <c:pt idx="83">
                  <c:v>44295</c:v>
                </c:pt>
                <c:pt idx="84">
                  <c:v>44296</c:v>
                </c:pt>
                <c:pt idx="85">
                  <c:v>44297</c:v>
                </c:pt>
                <c:pt idx="86">
                  <c:v>44298</c:v>
                </c:pt>
                <c:pt idx="87">
                  <c:v>44299</c:v>
                </c:pt>
                <c:pt idx="88">
                  <c:v>44300</c:v>
                </c:pt>
                <c:pt idx="89">
                  <c:v>44301</c:v>
                </c:pt>
                <c:pt idx="90">
                  <c:v>44302</c:v>
                </c:pt>
                <c:pt idx="91">
                  <c:v>44303</c:v>
                </c:pt>
                <c:pt idx="92">
                  <c:v>44304</c:v>
                </c:pt>
                <c:pt idx="93">
                  <c:v>44305</c:v>
                </c:pt>
                <c:pt idx="94">
                  <c:v>44306</c:v>
                </c:pt>
                <c:pt idx="95">
                  <c:v>44307</c:v>
                </c:pt>
                <c:pt idx="96">
                  <c:v>44308</c:v>
                </c:pt>
                <c:pt idx="97">
                  <c:v>44309</c:v>
                </c:pt>
                <c:pt idx="98">
                  <c:v>44310</c:v>
                </c:pt>
                <c:pt idx="99">
                  <c:v>44311</c:v>
                </c:pt>
                <c:pt idx="100">
                  <c:v>44312</c:v>
                </c:pt>
                <c:pt idx="101">
                  <c:v>44313</c:v>
                </c:pt>
              </c:numCache>
            </c:numRef>
          </c:cat>
          <c:val>
            <c:numRef>
              <c:f>[1]Sheet1!$D$2:$D$103</c:f>
              <c:numCache>
                <c:formatCode>General</c:formatCode>
                <c:ptCount val="102"/>
                <c:pt idx="0">
                  <c:v>47697</c:v>
                </c:pt>
                <c:pt idx="1">
                  <c:v>10272</c:v>
                </c:pt>
                <c:pt idx="2">
                  <c:v>40181</c:v>
                </c:pt>
                <c:pt idx="3">
                  <c:v>94358</c:v>
                </c:pt>
                <c:pt idx="4">
                  <c:v>54826</c:v>
                </c:pt>
                <c:pt idx="5">
                  <c:v>113264</c:v>
                </c:pt>
                <c:pt idx="6">
                  <c:v>180655</c:v>
                </c:pt>
                <c:pt idx="7">
                  <c:v>206563</c:v>
                </c:pt>
                <c:pt idx="8">
                  <c:v>74086</c:v>
                </c:pt>
                <c:pt idx="9">
                  <c:v>436344</c:v>
                </c:pt>
                <c:pt idx="10">
                  <c:v>15934</c:v>
                </c:pt>
                <c:pt idx="11">
                  <c:v>424933</c:v>
                </c:pt>
                <c:pt idx="12">
                  <c:v>559457</c:v>
                </c:pt>
                <c:pt idx="13">
                  <c:v>512629</c:v>
                </c:pt>
                <c:pt idx="14">
                  <c:v>248237</c:v>
                </c:pt>
                <c:pt idx="15">
                  <c:v>48781</c:v>
                </c:pt>
                <c:pt idx="16">
                  <c:v>212676</c:v>
                </c:pt>
                <c:pt idx="17">
                  <c:v>170284</c:v>
                </c:pt>
                <c:pt idx="18">
                  <c:v>288657</c:v>
                </c:pt>
                <c:pt idx="19">
                  <c:v>475455</c:v>
                </c:pt>
                <c:pt idx="20">
                  <c:v>416724</c:v>
                </c:pt>
                <c:pt idx="21">
                  <c:v>284310</c:v>
                </c:pt>
                <c:pt idx="22">
                  <c:v>45646</c:v>
                </c:pt>
                <c:pt idx="23">
                  <c:v>362745</c:v>
                </c:pt>
                <c:pt idx="24">
                  <c:v>314068</c:v>
                </c:pt>
                <c:pt idx="25">
                  <c:v>342728</c:v>
                </c:pt>
                <c:pt idx="26">
                  <c:v>367935</c:v>
                </c:pt>
                <c:pt idx="27">
                  <c:v>333855</c:v>
                </c:pt>
                <c:pt idx="28">
                  <c:v>222748</c:v>
                </c:pt>
                <c:pt idx="29">
                  <c:v>18277</c:v>
                </c:pt>
                <c:pt idx="30">
                  <c:v>361744</c:v>
                </c:pt>
                <c:pt idx="31">
                  <c:v>210119</c:v>
                </c:pt>
                <c:pt idx="32">
                  <c:v>313955</c:v>
                </c:pt>
                <c:pt idx="33">
                  <c:v>90097</c:v>
                </c:pt>
                <c:pt idx="34">
                  <c:v>619809</c:v>
                </c:pt>
                <c:pt idx="35">
                  <c:v>181286</c:v>
                </c:pt>
                <c:pt idx="36">
                  <c:v>18317</c:v>
                </c:pt>
                <c:pt idx="37">
                  <c:v>263671</c:v>
                </c:pt>
                <c:pt idx="38">
                  <c:v>184625</c:v>
                </c:pt>
                <c:pt idx="39">
                  <c:v>192800</c:v>
                </c:pt>
                <c:pt idx="40">
                  <c:v>281020</c:v>
                </c:pt>
                <c:pt idx="41">
                  <c:v>255372</c:v>
                </c:pt>
                <c:pt idx="42">
                  <c:v>51</c:v>
                </c:pt>
                <c:pt idx="43">
                  <c:v>187</c:v>
                </c:pt>
                <c:pt idx="44">
                  <c:v>0</c:v>
                </c:pt>
                <c:pt idx="45">
                  <c:v>711231</c:v>
                </c:pt>
                <c:pt idx="46">
                  <c:v>637553</c:v>
                </c:pt>
                <c:pt idx="47">
                  <c:v>801933</c:v>
                </c:pt>
                <c:pt idx="48">
                  <c:v>980919</c:v>
                </c:pt>
                <c:pt idx="49">
                  <c:v>975209</c:v>
                </c:pt>
                <c:pt idx="50">
                  <c:v>96449</c:v>
                </c:pt>
                <c:pt idx="51">
                  <c:v>1379873</c:v>
                </c:pt>
                <c:pt idx="52">
                  <c:v>946007</c:v>
                </c:pt>
                <c:pt idx="53">
                  <c:v>906368</c:v>
                </c:pt>
                <c:pt idx="54">
                  <c:v>252589</c:v>
                </c:pt>
                <c:pt idx="55">
                  <c:v>1431868</c:v>
                </c:pt>
                <c:pt idx="56">
                  <c:v>1103544</c:v>
                </c:pt>
                <c:pt idx="57">
                  <c:v>139982</c:v>
                </c:pt>
                <c:pt idx="58">
                  <c:v>1901285</c:v>
                </c:pt>
                <c:pt idx="59">
                  <c:v>1512682</c:v>
                </c:pt>
                <c:pt idx="60">
                  <c:v>1506435</c:v>
                </c:pt>
                <c:pt idx="61">
                  <c:v>1641737</c:v>
                </c:pt>
                <c:pt idx="62">
                  <c:v>1862877</c:v>
                </c:pt>
                <c:pt idx="63">
                  <c:v>1918091</c:v>
                </c:pt>
                <c:pt idx="64">
                  <c:v>623990</c:v>
                </c:pt>
                <c:pt idx="65">
                  <c:v>1877244</c:v>
                </c:pt>
                <c:pt idx="66">
                  <c:v>2032680</c:v>
                </c:pt>
                <c:pt idx="67">
                  <c:v>1677460</c:v>
                </c:pt>
                <c:pt idx="68">
                  <c:v>1744683</c:v>
                </c:pt>
                <c:pt idx="69">
                  <c:v>1880162</c:v>
                </c:pt>
                <c:pt idx="70">
                  <c:v>1773017</c:v>
                </c:pt>
                <c:pt idx="71">
                  <c:v>279435</c:v>
                </c:pt>
                <c:pt idx="72">
                  <c:v>449058</c:v>
                </c:pt>
                <c:pt idx="73">
                  <c:v>1379339</c:v>
                </c:pt>
                <c:pt idx="74">
                  <c:v>1512905</c:v>
                </c:pt>
                <c:pt idx="75">
                  <c:v>2032368</c:v>
                </c:pt>
                <c:pt idx="76">
                  <c:v>2843866</c:v>
                </c:pt>
                <c:pt idx="77">
                  <c:v>2381383</c:v>
                </c:pt>
                <c:pt idx="78">
                  <c:v>16433397</c:v>
                </c:pt>
                <c:pt idx="79">
                  <c:v>2752234</c:v>
                </c:pt>
                <c:pt idx="80">
                  <c:v>2368671</c:v>
                </c:pt>
                <c:pt idx="81">
                  <c:v>4622191</c:v>
                </c:pt>
                <c:pt idx="82">
                  <c:v>4445849</c:v>
                </c:pt>
                <c:pt idx="83">
                  <c:v>3443484</c:v>
                </c:pt>
                <c:pt idx="84">
                  <c:v>3233776</c:v>
                </c:pt>
                <c:pt idx="85">
                  <c:v>2743346</c:v>
                </c:pt>
                <c:pt idx="86">
                  <c:v>3718432</c:v>
                </c:pt>
                <c:pt idx="87">
                  <c:v>2466127</c:v>
                </c:pt>
                <c:pt idx="88">
                  <c:v>2961877</c:v>
                </c:pt>
                <c:pt idx="89">
                  <c:v>2466838</c:v>
                </c:pt>
                <c:pt idx="90">
                  <c:v>2378878</c:v>
                </c:pt>
                <c:pt idx="91">
                  <c:v>2289244</c:v>
                </c:pt>
                <c:pt idx="92">
                  <c:v>1079543</c:v>
                </c:pt>
                <c:pt idx="93">
                  <c:v>2854923</c:v>
                </c:pt>
                <c:pt idx="94">
                  <c:v>2562769</c:v>
                </c:pt>
                <c:pt idx="95">
                  <c:v>1933009</c:v>
                </c:pt>
                <c:pt idx="96">
                  <c:v>2731651</c:v>
                </c:pt>
                <c:pt idx="97">
                  <c:v>2573357</c:v>
                </c:pt>
                <c:pt idx="98">
                  <c:v>2259606</c:v>
                </c:pt>
                <c:pt idx="99">
                  <c:v>907525</c:v>
                </c:pt>
                <c:pt idx="100">
                  <c:v>3079597</c:v>
                </c:pt>
                <c:pt idx="101">
                  <c:v>2118764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D4C-4DA6-AD3E-88BEF9F82B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408720"/>
        <c:axId val="944422448"/>
      </c:lineChart>
      <c:catAx>
        <c:axId val="9444087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422448"/>
        <c:crosses val="autoZero"/>
        <c:auto val="1"/>
        <c:lblAlgn val="ctr"/>
        <c:lblOffset val="100"/>
        <c:noMultiLvlLbl val="1"/>
      </c:catAx>
      <c:valAx>
        <c:axId val="944422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2000"/>
                  <a:t>Number</a:t>
                </a:r>
                <a:r>
                  <a:rPr lang="en-IN" sz="2000" baseline="0"/>
                  <a:t> of Doses</a:t>
                </a:r>
                <a:endParaRPr lang="en-IN" sz="20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40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/>
          <a:lstStyle/>
          <a:p>
            <a:r>
              <a:rPr lang="en-US" dirty="0"/>
              <a:t>Excel Project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/>
          <a:lstStyle/>
          <a:p>
            <a:r>
              <a:rPr lang="en-US" dirty="0">
                <a:latin typeface="+mj-lt"/>
              </a:rPr>
              <a:t>Contoso</a:t>
            </a:r>
            <a:r>
              <a:rPr lang="en-US" dirty="0"/>
              <a:t> </a:t>
            </a:r>
          </a:p>
          <a:p>
            <a:r>
              <a:rPr lang="en-US" dirty="0"/>
              <a:t>Customer Success Team</a:t>
            </a:r>
          </a:p>
          <a:p>
            <a:r>
              <a:rPr lang="en-US" dirty="0"/>
              <a:t>September 3, </a:t>
            </a:r>
            <a:r>
              <a:rPr lang="en-US" dirty="0" smtClean="0"/>
              <a:t>2023</a:t>
            </a: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1303D-C6C6-422D-A861-9BAD3BB31A2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90B4E-389C-49A6-8CBF-9002840C5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4951C-324E-4528-9695-36C7A3284F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971B5-BAED-4715-9743-974CE23DF92E}"/>
              </a:ext>
            </a:extLst>
          </p:cNvPr>
          <p:cNvSpPr txBox="1"/>
          <p:nvPr/>
        </p:nvSpPr>
        <p:spPr>
          <a:xfrm>
            <a:off x="979965" y="236662"/>
            <a:ext cx="10232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Graphical Evidence to support Forecasted Values 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E7058FA-82E8-4672-AECD-A8F31D246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354147"/>
              </p:ext>
            </p:extLst>
          </p:nvPr>
        </p:nvGraphicFramePr>
        <p:xfrm>
          <a:off x="260793" y="1100830"/>
          <a:ext cx="7737987" cy="4057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1CA475B-CC8C-4287-94D6-F10D16A1F52A}"/>
              </a:ext>
            </a:extLst>
          </p:cNvPr>
          <p:cNvSpPr txBox="1"/>
          <p:nvPr/>
        </p:nvSpPr>
        <p:spPr>
          <a:xfrm>
            <a:off x="8158579" y="1669002"/>
            <a:ext cx="365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trendline in orange colour predicts the value after 10 days to be around 2500000.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value coming from formula is 2595064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3590590-87C0-4C82-A815-949E035AA1A4}"/>
              </a:ext>
            </a:extLst>
          </p:cNvPr>
          <p:cNvSpPr/>
          <p:nvPr/>
        </p:nvSpPr>
        <p:spPr>
          <a:xfrm>
            <a:off x="7874493" y="3515556"/>
            <a:ext cx="1065321" cy="976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2DA8C-7396-4522-94AB-39F32E497333}"/>
              </a:ext>
            </a:extLst>
          </p:cNvPr>
          <p:cNvSpPr txBox="1"/>
          <p:nvPr/>
        </p:nvSpPr>
        <p:spPr>
          <a:xfrm>
            <a:off x="9170633" y="3379717"/>
            <a:ext cx="1225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2500000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48D9C-F188-4ACC-9FF9-AB66D47BA6F9}"/>
              </a:ext>
            </a:extLst>
          </p:cNvPr>
          <p:cNvSpPr txBox="1"/>
          <p:nvPr/>
        </p:nvSpPr>
        <p:spPr>
          <a:xfrm>
            <a:off x="8158579" y="4509856"/>
            <a:ext cx="3462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Graphically and Numerically both results are verified. </a:t>
            </a:r>
          </a:p>
        </p:txBody>
      </p:sp>
    </p:spTree>
    <p:extLst>
      <p:ext uri="{BB962C8B-B14F-4D97-AF65-F5344CB8AC3E}">
        <p14:creationId xmlns:p14="http://schemas.microsoft.com/office/powerpoint/2010/main" val="3195972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B1352-590B-44F1-99CF-BC770CD5BAA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30E532-8E55-4F21-8D4A-6C5739A56315}"/>
              </a:ext>
            </a:extLst>
          </p:cNvPr>
          <p:cNvSpPr txBox="1"/>
          <p:nvPr/>
        </p:nvSpPr>
        <p:spPr>
          <a:xfrm>
            <a:off x="1494790" y="82821"/>
            <a:ext cx="96289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Graphical Evidence to support Forecasted Values 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2A0895E-B419-4DDA-9A99-F21D9BAA1F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139452"/>
              </p:ext>
            </p:extLst>
          </p:nvPr>
        </p:nvGraphicFramePr>
        <p:xfrm>
          <a:off x="248576" y="634217"/>
          <a:ext cx="5584054" cy="32297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9B5C5C6-2982-478B-A6A3-99FCB201CDD7}"/>
              </a:ext>
            </a:extLst>
          </p:cNvPr>
          <p:cNvSpPr txBox="1"/>
          <p:nvPr/>
        </p:nvSpPr>
        <p:spPr>
          <a:xfrm>
            <a:off x="5832630" y="1325738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trendline in orange colour predicts the value after 10 days to be around 350000.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value coming from formula is 358302</a:t>
            </a: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613C08C3-B6C5-4062-9123-350A18E4D24A}"/>
              </a:ext>
            </a:extLst>
          </p:cNvPr>
          <p:cNvSpPr/>
          <p:nvPr/>
        </p:nvSpPr>
        <p:spPr>
          <a:xfrm>
            <a:off x="5727576" y="2762720"/>
            <a:ext cx="736847" cy="9765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958686-D059-438D-906D-D0452B685966}"/>
              </a:ext>
            </a:extLst>
          </p:cNvPr>
          <p:cNvSpPr txBox="1"/>
          <p:nvPr/>
        </p:nvSpPr>
        <p:spPr>
          <a:xfrm>
            <a:off x="6640497" y="2626881"/>
            <a:ext cx="161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350000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74F86151-03F6-41CA-9DE5-B7C96CFC5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42463"/>
              </p:ext>
            </p:extLst>
          </p:nvPr>
        </p:nvGraphicFramePr>
        <p:xfrm>
          <a:off x="248576" y="3926845"/>
          <a:ext cx="6241002" cy="252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1B1BA1B-3C0D-4A67-A9C9-F2842D490365}"/>
              </a:ext>
            </a:extLst>
          </p:cNvPr>
          <p:cNvSpPr txBox="1"/>
          <p:nvPr/>
        </p:nvSpPr>
        <p:spPr>
          <a:xfrm>
            <a:off x="6095999" y="4416615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trendline in orange colour predicts the value after 10 days to be around 3500000.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value coming from formula is 3425069</a:t>
            </a:r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14F2E13F-D563-4F7B-B801-2A907DBB1F13}"/>
              </a:ext>
            </a:extLst>
          </p:cNvPr>
          <p:cNvSpPr/>
          <p:nvPr/>
        </p:nvSpPr>
        <p:spPr>
          <a:xfrm>
            <a:off x="6386004" y="5698315"/>
            <a:ext cx="736847" cy="9765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1BB40C-F1FD-4D1E-9861-755FB72B5509}"/>
              </a:ext>
            </a:extLst>
          </p:cNvPr>
          <p:cNvSpPr txBox="1"/>
          <p:nvPr/>
        </p:nvSpPr>
        <p:spPr>
          <a:xfrm>
            <a:off x="7326297" y="5513649"/>
            <a:ext cx="2785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350000</a:t>
            </a:r>
          </a:p>
        </p:txBody>
      </p:sp>
    </p:spTree>
    <p:extLst>
      <p:ext uri="{BB962C8B-B14F-4D97-AF65-F5344CB8AC3E}">
        <p14:creationId xmlns:p14="http://schemas.microsoft.com/office/powerpoint/2010/main" val="2858529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F75288-08F8-4228-86CB-C8DB20D16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741" y="88777"/>
            <a:ext cx="6939749" cy="399495"/>
          </a:xfrm>
        </p:spPr>
        <p:txBody>
          <a:bodyPr>
            <a:normAutofit/>
          </a:bodyPr>
          <a:lstStyle/>
          <a:p>
            <a:pPr algn="ctr"/>
            <a:r>
              <a:rPr lang="en-IN" sz="2800" dirty="0">
                <a:solidFill>
                  <a:schemeClr val="accent1">
                    <a:lumMod val="50000"/>
                  </a:schemeClr>
                </a:solidFill>
              </a:rPr>
              <a:t>Power BI Dashboard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FABE0-1BBD-41B7-8630-E288DF7D27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C166E9-5F09-4D7F-B1FE-CB63C8CED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55" y="494026"/>
            <a:ext cx="10937289" cy="5474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AAF6F8-170D-4B6C-8F88-FB24277FD38A}"/>
              </a:ext>
            </a:extLst>
          </p:cNvPr>
          <p:cNvSpPr txBox="1"/>
          <p:nvPr/>
        </p:nvSpPr>
        <p:spPr>
          <a:xfrm>
            <a:off x="2441359" y="6210539"/>
            <a:ext cx="7794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Dashboard for data considering India as a whole country</a:t>
            </a:r>
          </a:p>
        </p:txBody>
      </p:sp>
    </p:spTree>
    <p:extLst>
      <p:ext uri="{BB962C8B-B14F-4D97-AF65-F5344CB8AC3E}">
        <p14:creationId xmlns:p14="http://schemas.microsoft.com/office/powerpoint/2010/main" val="1717683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897F1-56BE-41D0-A4E0-B02736B9F55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5B801A-18E7-49FE-9812-8B2D19BC0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470" y="207009"/>
            <a:ext cx="10591060" cy="60108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02E9E0-60E4-48F3-A278-62A2630E6305}"/>
              </a:ext>
            </a:extLst>
          </p:cNvPr>
          <p:cNvSpPr txBox="1"/>
          <p:nvPr/>
        </p:nvSpPr>
        <p:spPr>
          <a:xfrm>
            <a:off x="2530136" y="6304911"/>
            <a:ext cx="784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Dashboard for states </a:t>
            </a:r>
          </a:p>
        </p:txBody>
      </p:sp>
    </p:spTree>
    <p:extLst>
      <p:ext uri="{BB962C8B-B14F-4D97-AF65-F5344CB8AC3E}">
        <p14:creationId xmlns:p14="http://schemas.microsoft.com/office/powerpoint/2010/main" val="56734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Thanks to your commitment and strong work ethic, we know next year will be even better than the last. </a:t>
            </a:r>
          </a:p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pic>
        <p:nvPicPr>
          <p:cNvPr id="13" name="Picture Placeholder 12" descr="Portrait of a team member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 dirty="0"/>
              <a:t>Contoso  </a:t>
            </a:r>
            <a:r>
              <a:rPr lang="en-US" dirty="0"/>
              <a:t> </a:t>
            </a:r>
          </a:p>
          <a:p>
            <a:r>
              <a:rPr lang="en-US" dirty="0"/>
              <a:t>sales@contoso.com</a:t>
            </a:r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/>
          <a:lstStyle/>
          <a:p>
            <a:r>
              <a:rPr lang="en-US" dirty="0"/>
              <a:t>01. 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872918"/>
          </a:xfrm>
        </p:spPr>
        <p:txBody>
          <a:bodyPr/>
          <a:lstStyle/>
          <a:p>
            <a:r>
              <a:rPr lang="en-US" dirty="0"/>
              <a:t>Description of the data set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/>
          <a:lstStyle/>
          <a:p>
            <a:r>
              <a:rPr lang="en-US" dirty="0"/>
              <a:t>02. Data Cleaning and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/>
          <a:lstStyle/>
          <a:p>
            <a:r>
              <a:rPr lang="en-US" dirty="0"/>
              <a:t>Cleaning the Data to get useful insights.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/>
          <a:lstStyle/>
          <a:p>
            <a:r>
              <a:rPr lang="en-US" dirty="0"/>
              <a:t>03. Excel Functions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/>
          <a:lstStyle/>
          <a:p>
            <a:r>
              <a:rPr lang="en-US" dirty="0"/>
              <a:t>04. Visualization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/>
          <a:lstStyle/>
          <a:p>
            <a:r>
              <a:rPr lang="en-US" dirty="0"/>
              <a:t>Graphs and charts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/>
          <a:lstStyle/>
          <a:p>
            <a:r>
              <a:rPr lang="en-US" dirty="0"/>
              <a:t>05. Power BI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/>
          <a:lstStyle/>
          <a:p>
            <a:r>
              <a:rPr lang="en-US" dirty="0"/>
              <a:t>Visual representation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19334" y="2244974"/>
            <a:ext cx="4572001" cy="2795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provided to our team was a cumulative vaccine data for the whole country.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four month window of data was given in the data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Primarily the columns consisted of first dose, second dose, </a:t>
            </a:r>
            <a:r>
              <a:rPr lang="en-US" dirty="0" err="1"/>
              <a:t>covaxin</a:t>
            </a:r>
            <a:r>
              <a:rPr lang="en-US" dirty="0"/>
              <a:t> ,</a:t>
            </a:r>
            <a:r>
              <a:rPr lang="en-US" dirty="0" err="1"/>
              <a:t>covishied</a:t>
            </a:r>
            <a:r>
              <a:rPr lang="en-US" dirty="0"/>
              <a:t> data distributed along all the states    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r>
              <a:rPr lang="en-US" dirty="0"/>
              <a:t>Annual Review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33524E9-8F82-4915-BBE3-C4620E99F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259" y="348079"/>
            <a:ext cx="3921072" cy="25371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B538755-7943-4D1F-BDB9-28E1EF3F5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711" y="3706842"/>
            <a:ext cx="2616786" cy="265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D74834-BFA9-49EE-B5A7-953B1C214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41" y="1926454"/>
            <a:ext cx="11487705" cy="314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64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558A-4BD5-4A7D-B90F-02464D620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115" y="979841"/>
            <a:ext cx="8645086" cy="11831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0" dirty="0"/>
              <a:t>To get useful sense from the data, we converted the cumulative data by subtracting values from the next cell by previous cell and storing it the in the same cell.</a:t>
            </a:r>
            <a:br>
              <a:rPr lang="en-IN" sz="1800" b="0" dirty="0"/>
            </a:br>
            <a:r>
              <a:rPr lang="en-IN" sz="1800" b="0" dirty="0"/>
              <a:t/>
            </a:r>
            <a:br>
              <a:rPr lang="en-IN" sz="1800" b="0" dirty="0"/>
            </a:br>
            <a:r>
              <a:rPr lang="en-IN" sz="1800" b="0" dirty="0"/>
              <a:t/>
            </a:r>
            <a:br>
              <a:rPr lang="en-IN" sz="1800" b="0" dirty="0"/>
            </a:br>
            <a:r>
              <a:rPr lang="en-IN" sz="1800" b="0" dirty="0"/>
              <a:t/>
            </a:r>
            <a:br>
              <a:rPr lang="en-IN" sz="1800" b="0" dirty="0"/>
            </a:br>
            <a:endParaRPr lang="en-IN" sz="1800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B9095-68F2-4E20-AB4B-D56881C74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15" y="1376001"/>
            <a:ext cx="11250487" cy="19264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6EAA6C-CE90-4EF9-BE90-193EA84A40C2}"/>
              </a:ext>
            </a:extLst>
          </p:cNvPr>
          <p:cNvSpPr txBox="1"/>
          <p:nvPr/>
        </p:nvSpPr>
        <p:spPr>
          <a:xfrm>
            <a:off x="5415379" y="5255580"/>
            <a:ext cx="6924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For the ease of working data set for India as a whole state was extracted.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The time frame of this data set was from 16 January 2021 to 17 April 2021.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361D2C-38B5-4667-88E1-75222FA88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58" y="3698653"/>
            <a:ext cx="2806270" cy="9476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B5FD9B9-DA62-49AC-9937-C1AF50CF008E}"/>
              </a:ext>
            </a:extLst>
          </p:cNvPr>
          <p:cNvSpPr txBox="1"/>
          <p:nvPr/>
        </p:nvSpPr>
        <p:spPr>
          <a:xfrm>
            <a:off x="9215021" y="4012707"/>
            <a:ext cx="2485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Basic formula to convert cumulative data </a:t>
            </a:r>
          </a:p>
        </p:txBody>
      </p:sp>
    </p:spTree>
    <p:extLst>
      <p:ext uri="{BB962C8B-B14F-4D97-AF65-F5344CB8AC3E}">
        <p14:creationId xmlns:p14="http://schemas.microsoft.com/office/powerpoint/2010/main" val="872024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4F0B2-0699-458C-A588-FAF39D49E5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C07EF-E1FC-45CB-9D81-20A28B81CBB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8DA2D-A91C-438A-99AD-00E081056A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8D0A62-8F68-4925-A654-53D58FDAB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87" y="372863"/>
            <a:ext cx="9723224" cy="42238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32824A-E771-4FF2-BF35-808303162BC8}"/>
              </a:ext>
            </a:extLst>
          </p:cNvPr>
          <p:cNvSpPr txBox="1"/>
          <p:nvPr/>
        </p:nvSpPr>
        <p:spPr>
          <a:xfrm>
            <a:off x="4136995" y="5044282"/>
            <a:ext cx="613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Conditional Formatting on India Data set </a:t>
            </a:r>
          </a:p>
        </p:txBody>
      </p:sp>
    </p:spTree>
    <p:extLst>
      <p:ext uri="{BB962C8B-B14F-4D97-AF65-F5344CB8AC3E}">
        <p14:creationId xmlns:p14="http://schemas.microsoft.com/office/powerpoint/2010/main" val="4001197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938D6-7EED-4E7E-B91F-F92731DB034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95F8E-523C-4DDE-9B48-384D0A5809D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3645F-1DAB-4FDD-8402-A41C86258D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B00B46-6A13-4297-BDDF-BF2132024D63}"/>
              </a:ext>
            </a:extLst>
          </p:cNvPr>
          <p:cNvSpPr txBox="1"/>
          <p:nvPr/>
        </p:nvSpPr>
        <p:spPr>
          <a:xfrm>
            <a:off x="1432646" y="195308"/>
            <a:ext cx="8661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Graphs and Charts for the Data set (India)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F96AC50-E81C-42EC-B8C1-4D7FB1B09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801707"/>
              </p:ext>
            </p:extLst>
          </p:nvPr>
        </p:nvGraphicFramePr>
        <p:xfrm>
          <a:off x="-257453" y="537083"/>
          <a:ext cx="6116715" cy="4012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F03D5BC-4348-4415-A44A-D4731313F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0187605"/>
              </p:ext>
            </p:extLst>
          </p:nvPr>
        </p:nvGraphicFramePr>
        <p:xfrm>
          <a:off x="5763278" y="641977"/>
          <a:ext cx="5924748" cy="4012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2731064-5829-459D-B133-55CD116CB342}"/>
              </a:ext>
            </a:extLst>
          </p:cNvPr>
          <p:cNvSpPr txBox="1"/>
          <p:nvPr/>
        </p:nvSpPr>
        <p:spPr>
          <a:xfrm>
            <a:off x="4554245" y="4847208"/>
            <a:ext cx="7133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From the Line chart positive trend can be seen for the doses that are being administered. </a:t>
            </a:r>
          </a:p>
        </p:txBody>
      </p:sp>
    </p:spTree>
    <p:extLst>
      <p:ext uri="{BB962C8B-B14F-4D97-AF65-F5344CB8AC3E}">
        <p14:creationId xmlns:p14="http://schemas.microsoft.com/office/powerpoint/2010/main" val="733190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D3AAB-05B2-454A-B348-FFE66DAF616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June 4,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A0967-DD90-4CE4-A4EC-C8CC853601C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04608-EBCF-4FA6-828B-BB514E7933F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>
              <a:latin typeface="+mn-lt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57C5E31-8C77-4EB5-899A-DBA200562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785481"/>
              </p:ext>
            </p:extLst>
          </p:nvPr>
        </p:nvGraphicFramePr>
        <p:xfrm>
          <a:off x="292964" y="278129"/>
          <a:ext cx="6019060" cy="3809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ED63866-8F87-43F3-B1DE-7D41D404A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99460"/>
              </p:ext>
            </p:extLst>
          </p:nvPr>
        </p:nvGraphicFramePr>
        <p:xfrm>
          <a:off x="5584054" y="2939616"/>
          <a:ext cx="5752730" cy="3392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4374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FC4A24-345E-4558-9302-AFF3DC6B6AD1}"/>
              </a:ext>
            </a:extLst>
          </p:cNvPr>
          <p:cNvSpPr txBox="1"/>
          <p:nvPr/>
        </p:nvSpPr>
        <p:spPr>
          <a:xfrm>
            <a:off x="816745" y="426128"/>
            <a:ext cx="8140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Using for Forecast Function to predict values for next 10 days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E84025-121B-4E8A-95D6-9E5539F9C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276" y="1114332"/>
            <a:ext cx="5021580" cy="19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2F10B9-849A-4523-82DB-7F151C3C2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276" y="1304831"/>
            <a:ext cx="3810000" cy="49628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3CFAAE-6870-424E-9DFC-66604B8F8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874" y="3033100"/>
            <a:ext cx="6057249" cy="5700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5C97C7-38C3-408E-B267-D1AEAECF28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639" y="3786232"/>
            <a:ext cx="2975610" cy="10254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6BDD1EF-0EE3-4155-9F0A-BA51026DFE54}"/>
              </a:ext>
            </a:extLst>
          </p:cNvPr>
          <p:cNvSpPr txBox="1"/>
          <p:nvPr/>
        </p:nvSpPr>
        <p:spPr>
          <a:xfrm>
            <a:off x="5437462" y="4985676"/>
            <a:ext cx="5859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X= date we want to predict value for. </a:t>
            </a:r>
            <a:r>
              <a:rPr lang="en-IN" dirty="0" err="1">
                <a:solidFill>
                  <a:schemeClr val="bg1"/>
                </a:solidFill>
              </a:rPr>
              <a:t>Eg</a:t>
            </a:r>
            <a:r>
              <a:rPr lang="en-IN" dirty="0">
                <a:solidFill>
                  <a:schemeClr val="bg1"/>
                </a:solidFill>
              </a:rPr>
              <a:t> – 07-05-2021</a:t>
            </a:r>
          </a:p>
          <a:p>
            <a:r>
              <a:rPr lang="en-IN" dirty="0" err="1">
                <a:solidFill>
                  <a:schemeClr val="bg1"/>
                </a:solidFill>
              </a:rPr>
              <a:t>Known_ys</a:t>
            </a:r>
            <a:r>
              <a:rPr lang="en-IN" dirty="0">
                <a:solidFill>
                  <a:schemeClr val="bg1"/>
                </a:solidFill>
              </a:rPr>
              <a:t>= Total Individual Registered </a:t>
            </a:r>
          </a:p>
          <a:p>
            <a:r>
              <a:rPr lang="en-IN" dirty="0" err="1">
                <a:solidFill>
                  <a:schemeClr val="bg1"/>
                </a:solidFill>
              </a:rPr>
              <a:t>Known_xs</a:t>
            </a:r>
            <a:r>
              <a:rPr lang="en-IN" dirty="0">
                <a:solidFill>
                  <a:schemeClr val="bg1"/>
                </a:solidFill>
              </a:rPr>
              <a:t>= Updated on </a:t>
            </a:r>
          </a:p>
        </p:txBody>
      </p:sp>
    </p:spTree>
    <p:extLst>
      <p:ext uri="{BB962C8B-B14F-4D97-AF65-F5344CB8AC3E}">
        <p14:creationId xmlns:p14="http://schemas.microsoft.com/office/powerpoint/2010/main" val="353865379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9EC1AB0-9704-404D-B6D3-819D938AC55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150</TotalTime>
  <Words>454</Words>
  <Application>Microsoft Office PowerPoint</Application>
  <PresentationFormat>Widescreen</PresentationFormat>
  <Paragraphs>84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Wingdings</vt:lpstr>
      <vt:lpstr>Theme1</vt:lpstr>
      <vt:lpstr>Excel Project </vt:lpstr>
      <vt:lpstr>Agenda</vt:lpstr>
      <vt:lpstr>Introduction</vt:lpstr>
      <vt:lpstr>PowerPoint Presentation</vt:lpstr>
      <vt:lpstr>To get useful sense from the data, we converted the cumulative data by subtracting values from the next cell by previous cell and storing it the in the same cell.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 BI Dashboard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Project </dc:title>
  <dc:creator>lenovo</dc:creator>
  <cp:lastModifiedBy>dell</cp:lastModifiedBy>
  <cp:revision>3</cp:revision>
  <dcterms:created xsi:type="dcterms:W3CDTF">2021-12-13T11:11:28Z</dcterms:created>
  <dcterms:modified xsi:type="dcterms:W3CDTF">2024-06-04T03:39:51Z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